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4" r:id="rId2"/>
    <p:sldMasterId id="2147484050" r:id="rId3"/>
  </p:sldMasterIdLst>
  <p:notesMasterIdLst>
    <p:notesMasterId r:id="rId5"/>
  </p:notesMasterIdLst>
  <p:handoutMasterIdLst>
    <p:handoutMasterId r:id="rId6"/>
  </p:handoutMasterIdLst>
  <p:sldIdLst>
    <p:sldId id="268" r:id="rId4"/>
  </p:sldIdLst>
  <p:sldSz cx="6985000" cy="9901238"/>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19">
          <p15:clr>
            <a:srgbClr val="A4A3A4"/>
          </p15:clr>
        </p15:guide>
        <p15:guide id="2" pos="2200">
          <p15:clr>
            <a:srgbClr val="A4A3A4"/>
          </p15:clr>
        </p15:guide>
        <p15:guide id="3" orient="horz" pos="3118"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1A00"/>
    <a:srgbClr val="FFCCCC"/>
    <a:srgbClr val="FF9999"/>
    <a:srgbClr val="FFCCFF"/>
    <a:srgbClr val="FAD790"/>
    <a:srgbClr val="77496E"/>
    <a:srgbClr val="00CC99"/>
    <a:srgbClr val="00CC00"/>
    <a:srgbClr val="49FDC5"/>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998" y="-18"/>
      </p:cViewPr>
      <p:guideLst>
        <p:guide orient="horz" pos="3119"/>
        <p:guide pos="2200"/>
        <p:guide orient="horz" pos="3118"/>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6" d="100"/>
          <a:sy n="76" d="100"/>
        </p:scale>
        <p:origin x="-2226" y="-90"/>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50375" cy="497367"/>
          </a:xfrm>
          <a:prstGeom prst="rect">
            <a:avLst/>
          </a:prstGeom>
        </p:spPr>
        <p:txBody>
          <a:bodyPr vert="horz" lIns="92222" tIns="46112" rIns="92222" bIns="4611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3"/>
            <a:ext cx="2950374" cy="497367"/>
          </a:xfrm>
          <a:prstGeom prst="rect">
            <a:avLst/>
          </a:prstGeom>
        </p:spPr>
        <p:txBody>
          <a:bodyPr vert="horz" lIns="92222" tIns="46112" rIns="92222" bIns="46112" rtlCol="0"/>
          <a:lstStyle>
            <a:lvl1pPr algn="r">
              <a:defRPr sz="1200"/>
            </a:lvl1pPr>
          </a:lstStyle>
          <a:p>
            <a:fld id="{2DFEE435-C52F-4917-B6B7-29340F09F6D9}" type="datetimeFigureOut">
              <a:rPr kumimoji="1" lang="ja-JP" altLang="en-US" smtClean="0"/>
              <a:t>2024/9/5</a:t>
            </a:fld>
            <a:endParaRPr kumimoji="1" lang="ja-JP" altLang="en-US"/>
          </a:p>
        </p:txBody>
      </p:sp>
      <p:sp>
        <p:nvSpPr>
          <p:cNvPr id="4" name="フッター プレースホルダー 3"/>
          <p:cNvSpPr>
            <a:spLocks noGrp="1"/>
          </p:cNvSpPr>
          <p:nvPr>
            <p:ph type="ftr" sz="quarter" idx="2"/>
          </p:nvPr>
        </p:nvSpPr>
        <p:spPr>
          <a:xfrm>
            <a:off x="3" y="9440372"/>
            <a:ext cx="2950375" cy="497366"/>
          </a:xfrm>
          <a:prstGeom prst="rect">
            <a:avLst/>
          </a:prstGeom>
        </p:spPr>
        <p:txBody>
          <a:bodyPr vert="horz" lIns="92222" tIns="46112" rIns="92222" bIns="4611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7366"/>
          </a:xfrm>
          <a:prstGeom prst="rect">
            <a:avLst/>
          </a:prstGeom>
        </p:spPr>
        <p:txBody>
          <a:bodyPr vert="horz" lIns="92222" tIns="46112" rIns="92222" bIns="46112" rtlCol="0" anchor="b"/>
          <a:lstStyle>
            <a:lvl1pPr algn="r">
              <a:defRPr sz="1200"/>
            </a:lvl1pPr>
          </a:lstStyle>
          <a:p>
            <a:fld id="{1AFC9813-FDAF-4A84-A7A5-C77F982EA103}" type="slidenum">
              <a:rPr kumimoji="1" lang="ja-JP" altLang="en-US" smtClean="0"/>
              <a:t>‹#›</a:t>
            </a:fld>
            <a:endParaRPr kumimoji="1" lang="ja-JP" altLang="en-US"/>
          </a:p>
        </p:txBody>
      </p:sp>
    </p:spTree>
    <p:extLst>
      <p:ext uri="{BB962C8B-B14F-4D97-AF65-F5344CB8AC3E}">
        <p14:creationId xmlns:p14="http://schemas.microsoft.com/office/powerpoint/2010/main" val="3339923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50375" cy="497367"/>
          </a:xfrm>
          <a:prstGeom prst="rect">
            <a:avLst/>
          </a:prstGeom>
        </p:spPr>
        <p:txBody>
          <a:bodyPr vert="horz" lIns="92222" tIns="46112" rIns="92222" bIns="461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3"/>
            <a:ext cx="2950374" cy="497367"/>
          </a:xfrm>
          <a:prstGeom prst="rect">
            <a:avLst/>
          </a:prstGeom>
        </p:spPr>
        <p:txBody>
          <a:bodyPr vert="horz" lIns="92222" tIns="46112" rIns="92222" bIns="46112" rtlCol="0"/>
          <a:lstStyle>
            <a:lvl1pPr algn="r">
              <a:defRPr sz="1200"/>
            </a:lvl1pPr>
          </a:lstStyle>
          <a:p>
            <a:fld id="{39CD82EF-3BA2-4583-B892-8C63C910C5CB}" type="datetimeFigureOut">
              <a:rPr kumimoji="1" lang="ja-JP" altLang="en-US" smtClean="0"/>
              <a:t>2024/9/5</a:t>
            </a:fld>
            <a:endParaRPr kumimoji="1" lang="ja-JP" altLang="en-US"/>
          </a:p>
        </p:txBody>
      </p:sp>
      <p:sp>
        <p:nvSpPr>
          <p:cNvPr id="4" name="スライド イメージ プレースホルダー 3"/>
          <p:cNvSpPr>
            <a:spLocks noGrp="1" noRot="1" noChangeAspect="1"/>
          </p:cNvSpPr>
          <p:nvPr>
            <p:ph type="sldImg" idx="2"/>
          </p:nvPr>
        </p:nvSpPr>
        <p:spPr>
          <a:xfrm>
            <a:off x="2087563" y="744538"/>
            <a:ext cx="2632075" cy="3729037"/>
          </a:xfrm>
          <a:prstGeom prst="rect">
            <a:avLst/>
          </a:prstGeom>
          <a:noFill/>
          <a:ln w="12700">
            <a:solidFill>
              <a:prstClr val="black"/>
            </a:solidFill>
          </a:ln>
        </p:spPr>
        <p:txBody>
          <a:bodyPr vert="horz" lIns="92222" tIns="46112" rIns="92222" bIns="46112" rtlCol="0" anchor="ctr"/>
          <a:lstStyle/>
          <a:p>
            <a:endParaRPr lang="ja-JP" altLang="en-US"/>
          </a:p>
        </p:txBody>
      </p:sp>
      <p:sp>
        <p:nvSpPr>
          <p:cNvPr id="5" name="ノート プレースホルダー 4"/>
          <p:cNvSpPr>
            <a:spLocks noGrp="1"/>
          </p:cNvSpPr>
          <p:nvPr>
            <p:ph type="body" sz="quarter" idx="3"/>
          </p:nvPr>
        </p:nvSpPr>
        <p:spPr>
          <a:xfrm>
            <a:off x="680241" y="4720985"/>
            <a:ext cx="5446723" cy="4473102"/>
          </a:xfrm>
          <a:prstGeom prst="rect">
            <a:avLst/>
          </a:prstGeom>
        </p:spPr>
        <p:txBody>
          <a:bodyPr vert="horz" lIns="92222" tIns="46112" rIns="92222" bIns="461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372"/>
            <a:ext cx="2950375" cy="497366"/>
          </a:xfrm>
          <a:prstGeom prst="rect">
            <a:avLst/>
          </a:prstGeom>
        </p:spPr>
        <p:txBody>
          <a:bodyPr vert="horz" lIns="92222" tIns="46112" rIns="92222" bIns="461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22" tIns="46112" rIns="92222" bIns="46112" rtlCol="0" anchor="b"/>
          <a:lstStyle>
            <a:lvl1pPr algn="r">
              <a:defRPr sz="1200"/>
            </a:lvl1pPr>
          </a:lstStyle>
          <a:p>
            <a:fld id="{AA715F08-C6C5-4FDA-A7C0-D84EFD00C0E2}" type="slidenum">
              <a:rPr kumimoji="1" lang="ja-JP" altLang="en-US" smtClean="0"/>
              <a:t>‹#›</a:t>
            </a:fld>
            <a:endParaRPr kumimoji="1" lang="ja-JP" altLang="en-US"/>
          </a:p>
        </p:txBody>
      </p:sp>
    </p:spTree>
    <p:extLst>
      <p:ext uri="{BB962C8B-B14F-4D97-AF65-F5344CB8AC3E}">
        <p14:creationId xmlns:p14="http://schemas.microsoft.com/office/powerpoint/2010/main" val="9083240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73125" y="1623540"/>
            <a:ext cx="5238750" cy="3447098"/>
          </a:xfrm>
        </p:spPr>
        <p:txBody>
          <a:bodyPr anchor="b">
            <a:normAutofit/>
          </a:bodyPr>
          <a:lstStyle>
            <a:lvl1pPr algn="ctr">
              <a:defRPr sz="3437"/>
            </a:lvl1pPr>
          </a:lstStyle>
          <a:p>
            <a:r>
              <a:rPr lang="ja-JP" altLang="en-US"/>
              <a:t>マスター タイトルの書式設定</a:t>
            </a:r>
            <a:endParaRPr lang="en-US" dirty="0"/>
          </a:p>
        </p:txBody>
      </p:sp>
      <p:sp>
        <p:nvSpPr>
          <p:cNvPr id="3" name="Subtitle 2"/>
          <p:cNvSpPr>
            <a:spLocks noGrp="1"/>
          </p:cNvSpPr>
          <p:nvPr>
            <p:ph type="subTitle" idx="1"/>
          </p:nvPr>
        </p:nvSpPr>
        <p:spPr>
          <a:xfrm>
            <a:off x="873125" y="5200442"/>
            <a:ext cx="5238750" cy="2390507"/>
          </a:xfrm>
        </p:spPr>
        <p:txBody>
          <a:bodyPr>
            <a:normAutofit/>
          </a:bodyPr>
          <a:lstStyle>
            <a:lvl1pPr marL="0" indent="0" algn="ctr">
              <a:buNone/>
              <a:defRPr sz="1375">
                <a:solidFill>
                  <a:schemeClr val="tx1">
                    <a:lumMod val="75000"/>
                    <a:lumOff val="25000"/>
                  </a:schemeClr>
                </a:solidFill>
              </a:defRPr>
            </a:lvl1pPr>
            <a:lvl2pPr marL="261930" indent="0" algn="ctr">
              <a:buNone/>
              <a:defRPr sz="1604"/>
            </a:lvl2pPr>
            <a:lvl3pPr marL="523860" indent="0" algn="ctr">
              <a:buNone/>
              <a:defRPr sz="1375"/>
            </a:lvl3pPr>
            <a:lvl4pPr marL="785790" indent="0" algn="ctr">
              <a:buNone/>
              <a:defRPr sz="1146"/>
            </a:lvl4pPr>
            <a:lvl5pPr marL="1047720" indent="0" algn="ctr">
              <a:buNone/>
              <a:defRPr sz="1146"/>
            </a:lvl5pPr>
            <a:lvl6pPr marL="1309649" indent="0" algn="ctr">
              <a:buNone/>
              <a:defRPr sz="1146"/>
            </a:lvl6pPr>
            <a:lvl7pPr marL="1571579" indent="0" algn="ctr">
              <a:buNone/>
              <a:defRPr sz="1146"/>
            </a:lvl7pPr>
            <a:lvl8pPr marL="1833509" indent="0" algn="ctr">
              <a:buNone/>
              <a:defRPr sz="1146"/>
            </a:lvl8pPr>
            <a:lvl9pPr marL="2095439" indent="0" algn="ctr">
              <a:buNone/>
              <a:defRPr sz="1146"/>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3567561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1137403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98640" y="520272"/>
            <a:ext cx="1506141" cy="8390842"/>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480219" y="520273"/>
            <a:ext cx="4431109" cy="839084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41558886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565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2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55709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73125" y="1623540"/>
            <a:ext cx="5238750" cy="3447098"/>
          </a:xfrm>
        </p:spPr>
        <p:txBody>
          <a:bodyPr anchor="b">
            <a:normAutofit/>
          </a:bodyPr>
          <a:lstStyle>
            <a:lvl1pPr algn="ctr">
              <a:defRPr sz="3437"/>
            </a:lvl1pPr>
          </a:lstStyle>
          <a:p>
            <a:r>
              <a:rPr lang="ja-JP" altLang="en-US"/>
              <a:t>マスター タイトルの書式設定</a:t>
            </a:r>
            <a:endParaRPr lang="en-US" dirty="0"/>
          </a:p>
        </p:txBody>
      </p:sp>
      <p:sp>
        <p:nvSpPr>
          <p:cNvPr id="3" name="Subtitle 2"/>
          <p:cNvSpPr>
            <a:spLocks noGrp="1"/>
          </p:cNvSpPr>
          <p:nvPr>
            <p:ph type="subTitle" idx="1"/>
          </p:nvPr>
        </p:nvSpPr>
        <p:spPr>
          <a:xfrm>
            <a:off x="873125" y="5200442"/>
            <a:ext cx="5238750" cy="2390507"/>
          </a:xfrm>
        </p:spPr>
        <p:txBody>
          <a:bodyPr>
            <a:normAutofit/>
          </a:bodyPr>
          <a:lstStyle>
            <a:lvl1pPr marL="0" indent="0" algn="ctr">
              <a:buNone/>
              <a:defRPr sz="1375">
                <a:solidFill>
                  <a:schemeClr val="tx1">
                    <a:lumMod val="75000"/>
                    <a:lumOff val="25000"/>
                  </a:schemeClr>
                </a:solidFill>
              </a:defRPr>
            </a:lvl1pPr>
            <a:lvl2pPr marL="261930" indent="0" algn="ctr">
              <a:buNone/>
              <a:defRPr sz="1604"/>
            </a:lvl2pPr>
            <a:lvl3pPr marL="523860" indent="0" algn="ctr">
              <a:buNone/>
              <a:defRPr sz="1375"/>
            </a:lvl3pPr>
            <a:lvl4pPr marL="785790" indent="0" algn="ctr">
              <a:buNone/>
              <a:defRPr sz="1146"/>
            </a:lvl4pPr>
            <a:lvl5pPr marL="1047720" indent="0" algn="ctr">
              <a:buNone/>
              <a:defRPr sz="1146"/>
            </a:lvl5pPr>
            <a:lvl6pPr marL="1309649" indent="0" algn="ctr">
              <a:buNone/>
              <a:defRPr sz="1146"/>
            </a:lvl6pPr>
            <a:lvl7pPr marL="1571579" indent="0" algn="ctr">
              <a:buNone/>
              <a:defRPr sz="1146"/>
            </a:lvl7pPr>
            <a:lvl8pPr marL="1833509" indent="0" algn="ctr">
              <a:buNone/>
              <a:defRPr sz="1146"/>
            </a:lvl8pPr>
            <a:lvl9pPr marL="2095439" indent="0" algn="ctr">
              <a:buNone/>
              <a:defRPr sz="1146"/>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31901779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34303984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76580" y="2472311"/>
            <a:ext cx="6024563" cy="4116432"/>
          </a:xfrm>
        </p:spPr>
        <p:txBody>
          <a:bodyPr anchor="b">
            <a:normAutofit/>
          </a:bodyPr>
          <a:lstStyle>
            <a:lvl1pPr>
              <a:defRPr sz="3437"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76580" y="6572865"/>
            <a:ext cx="6024563" cy="2165895"/>
          </a:xfrm>
        </p:spPr>
        <p:txBody>
          <a:bodyPr anchor="t">
            <a:normAutofit/>
          </a:bodyPr>
          <a:lstStyle>
            <a:lvl1pPr marL="0" indent="0">
              <a:buNone/>
              <a:defRPr sz="1375">
                <a:solidFill>
                  <a:schemeClr val="tx1">
                    <a:lumMod val="75000"/>
                    <a:lumOff val="25000"/>
                  </a:schemeClr>
                </a:solidFill>
              </a:defRPr>
            </a:lvl1pPr>
            <a:lvl2pPr marL="261930" indent="0">
              <a:buNone/>
              <a:defRPr sz="1031">
                <a:solidFill>
                  <a:schemeClr val="tx1">
                    <a:tint val="75000"/>
                  </a:schemeClr>
                </a:solidFill>
              </a:defRPr>
            </a:lvl2pPr>
            <a:lvl3pPr marL="523860" indent="0">
              <a:buNone/>
              <a:defRPr sz="917">
                <a:solidFill>
                  <a:schemeClr val="tx1">
                    <a:tint val="75000"/>
                  </a:schemeClr>
                </a:solidFill>
              </a:defRPr>
            </a:lvl3pPr>
            <a:lvl4pPr marL="785790" indent="0">
              <a:buNone/>
              <a:defRPr sz="802">
                <a:solidFill>
                  <a:schemeClr val="tx1">
                    <a:tint val="75000"/>
                  </a:schemeClr>
                </a:solidFill>
              </a:defRPr>
            </a:lvl4pPr>
            <a:lvl5pPr marL="1047720" indent="0">
              <a:buNone/>
              <a:defRPr sz="802">
                <a:solidFill>
                  <a:schemeClr val="tx1">
                    <a:tint val="75000"/>
                  </a:schemeClr>
                </a:solidFill>
              </a:defRPr>
            </a:lvl5pPr>
            <a:lvl6pPr marL="1309649" indent="0">
              <a:buNone/>
              <a:defRPr sz="802">
                <a:solidFill>
                  <a:schemeClr val="tx1">
                    <a:tint val="75000"/>
                  </a:schemeClr>
                </a:solidFill>
              </a:defRPr>
            </a:lvl6pPr>
            <a:lvl7pPr marL="1571579" indent="0">
              <a:buNone/>
              <a:defRPr sz="802">
                <a:solidFill>
                  <a:schemeClr val="tx1">
                    <a:tint val="75000"/>
                  </a:schemeClr>
                </a:solidFill>
              </a:defRPr>
            </a:lvl7pPr>
            <a:lvl8pPr marL="1833509" indent="0">
              <a:buNone/>
              <a:defRPr sz="802">
                <a:solidFill>
                  <a:schemeClr val="tx1">
                    <a:tint val="75000"/>
                  </a:schemeClr>
                </a:solidFill>
              </a:defRPr>
            </a:lvl8pPr>
            <a:lvl9pPr marL="2095439" indent="0">
              <a:buNone/>
              <a:defRPr sz="802">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10114381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84187" y="2640331"/>
            <a:ext cx="2968625" cy="628224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536156" y="2640331"/>
            <a:ext cx="2968625" cy="628224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37362254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84187" y="2428172"/>
            <a:ext cx="2954073" cy="1192103"/>
          </a:xfrm>
        </p:spPr>
        <p:txBody>
          <a:bodyPr anchor="b">
            <a:normAutofit/>
          </a:bodyPr>
          <a:lstStyle>
            <a:lvl1pPr marL="0" indent="0">
              <a:spcBef>
                <a:spcPts val="0"/>
              </a:spcBef>
              <a:buNone/>
              <a:defRPr sz="1375" b="1"/>
            </a:lvl1pPr>
            <a:lvl2pPr marL="261930" indent="0">
              <a:buNone/>
              <a:defRPr sz="1146" b="1"/>
            </a:lvl2pPr>
            <a:lvl3pPr marL="523860" indent="0">
              <a:buNone/>
              <a:defRPr sz="1031" b="1"/>
            </a:lvl3pPr>
            <a:lvl4pPr marL="785790" indent="0">
              <a:buNone/>
              <a:defRPr sz="917" b="1"/>
            </a:lvl4pPr>
            <a:lvl5pPr marL="1047720" indent="0">
              <a:buNone/>
              <a:defRPr sz="917" b="1"/>
            </a:lvl5pPr>
            <a:lvl6pPr marL="1309649" indent="0">
              <a:buNone/>
              <a:defRPr sz="917" b="1"/>
            </a:lvl6pPr>
            <a:lvl7pPr marL="1571579" indent="0">
              <a:buNone/>
              <a:defRPr sz="917" b="1"/>
            </a:lvl7pPr>
            <a:lvl8pPr marL="1833509" indent="0">
              <a:buNone/>
              <a:defRPr sz="917" b="1"/>
            </a:lvl8pPr>
            <a:lvl9pPr marL="2095439" indent="0">
              <a:buNone/>
              <a:defRPr sz="917" b="1"/>
            </a:lvl9pPr>
          </a:lstStyle>
          <a:p>
            <a:pPr lvl="0"/>
            <a:r>
              <a:rPr lang="ja-JP" altLang="en-US"/>
              <a:t>マスター テキストの書式設定</a:t>
            </a:r>
          </a:p>
        </p:txBody>
      </p:sp>
      <p:sp>
        <p:nvSpPr>
          <p:cNvPr id="4" name="Content Placeholder 3"/>
          <p:cNvSpPr>
            <a:spLocks noGrp="1"/>
          </p:cNvSpPr>
          <p:nvPr>
            <p:ph sz="half" idx="2"/>
          </p:nvPr>
        </p:nvSpPr>
        <p:spPr>
          <a:xfrm>
            <a:off x="484187" y="3620276"/>
            <a:ext cx="2954073" cy="531375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536156" y="2428172"/>
            <a:ext cx="2968626" cy="1192102"/>
          </a:xfrm>
        </p:spPr>
        <p:txBody>
          <a:bodyPr anchor="b"/>
          <a:lstStyle>
            <a:lvl1pPr marL="0" indent="0">
              <a:spcBef>
                <a:spcPts val="0"/>
              </a:spcBef>
              <a:buNone/>
              <a:defRPr sz="1375" b="1"/>
            </a:lvl1pPr>
            <a:lvl2pPr marL="261930" indent="0">
              <a:buNone/>
              <a:defRPr sz="1146" b="1"/>
            </a:lvl2pPr>
            <a:lvl3pPr marL="523860" indent="0">
              <a:buNone/>
              <a:defRPr sz="1031" b="1"/>
            </a:lvl3pPr>
            <a:lvl4pPr marL="785790" indent="0">
              <a:buNone/>
              <a:defRPr sz="917" b="1"/>
            </a:lvl4pPr>
            <a:lvl5pPr marL="1047720" indent="0">
              <a:buNone/>
              <a:defRPr sz="917" b="1"/>
            </a:lvl5pPr>
            <a:lvl6pPr marL="1309649" indent="0">
              <a:buNone/>
              <a:defRPr sz="917" b="1"/>
            </a:lvl6pPr>
            <a:lvl7pPr marL="1571579" indent="0">
              <a:buNone/>
              <a:defRPr sz="917" b="1"/>
            </a:lvl7pPr>
            <a:lvl8pPr marL="1833509" indent="0">
              <a:buNone/>
              <a:defRPr sz="917" b="1"/>
            </a:lvl8pPr>
            <a:lvl9pPr marL="2095439" indent="0">
              <a:buNone/>
              <a:defRPr sz="917" b="1"/>
            </a:lvl9pPr>
          </a:lstStyle>
          <a:p>
            <a:pPr lvl="0"/>
            <a:r>
              <a:rPr lang="ja-JP" altLang="en-US"/>
              <a:t>マスター テキストの書式設定</a:t>
            </a:r>
          </a:p>
        </p:txBody>
      </p:sp>
      <p:sp>
        <p:nvSpPr>
          <p:cNvPr id="6" name="Content Placeholder 5"/>
          <p:cNvSpPr>
            <a:spLocks noGrp="1"/>
          </p:cNvSpPr>
          <p:nvPr>
            <p:ph sz="quarter" idx="4"/>
          </p:nvPr>
        </p:nvSpPr>
        <p:spPr>
          <a:xfrm>
            <a:off x="3536156" y="3620276"/>
            <a:ext cx="2968626" cy="531375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15356337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4174166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1028031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16841266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81965" y="660083"/>
            <a:ext cx="2252663" cy="2310285"/>
          </a:xfrm>
        </p:spPr>
        <p:txBody>
          <a:bodyPr anchor="b">
            <a:normAutofit/>
          </a:bodyPr>
          <a:lstStyle>
            <a:lvl1pPr>
              <a:defRPr sz="1833" b="0"/>
            </a:lvl1pPr>
          </a:lstStyle>
          <a:p>
            <a:r>
              <a:rPr lang="ja-JP" altLang="en-US"/>
              <a:t>マスター タイトルの書式設定</a:t>
            </a:r>
            <a:endParaRPr lang="en-US" dirty="0"/>
          </a:p>
        </p:txBody>
      </p:sp>
      <p:sp>
        <p:nvSpPr>
          <p:cNvPr id="3" name="Content Placeholder 2"/>
          <p:cNvSpPr>
            <a:spLocks noGrp="1"/>
          </p:cNvSpPr>
          <p:nvPr>
            <p:ph idx="1"/>
          </p:nvPr>
        </p:nvSpPr>
        <p:spPr>
          <a:xfrm>
            <a:off x="2968625" y="1430179"/>
            <a:ext cx="3536156" cy="7040880"/>
          </a:xfrm>
        </p:spPr>
        <p:txBody>
          <a:bodyPr/>
          <a:lstStyle>
            <a:lvl1pPr>
              <a:defRPr sz="1833"/>
            </a:lvl1pPr>
            <a:lvl2pPr>
              <a:defRPr sz="1604"/>
            </a:lvl2pPr>
            <a:lvl3pPr>
              <a:defRPr sz="1375"/>
            </a:lvl3pPr>
            <a:lvl4pPr>
              <a:defRPr sz="1146"/>
            </a:lvl4pPr>
            <a:lvl5pPr>
              <a:defRPr sz="1146"/>
            </a:lvl5pPr>
            <a:lvl6pPr>
              <a:defRPr sz="1146"/>
            </a:lvl6pPr>
            <a:lvl7pPr>
              <a:defRPr sz="1146"/>
            </a:lvl7pPr>
            <a:lvl8pPr>
              <a:defRPr sz="1146"/>
            </a:lvl8pPr>
            <a:lvl9pPr>
              <a:defRPr sz="114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81965" y="2970371"/>
            <a:ext cx="2252663" cy="5500689"/>
          </a:xfrm>
        </p:spPr>
        <p:txBody>
          <a:bodyPr>
            <a:normAutofit/>
          </a:bodyPr>
          <a:lstStyle>
            <a:lvl1pPr marL="0" indent="0">
              <a:lnSpc>
                <a:spcPct val="90000"/>
              </a:lnSpc>
              <a:buNone/>
              <a:defRPr sz="917"/>
            </a:lvl1pPr>
            <a:lvl2pPr marL="261930" indent="0">
              <a:buNone/>
              <a:defRPr sz="687"/>
            </a:lvl2pPr>
            <a:lvl3pPr marL="523860" indent="0">
              <a:buNone/>
              <a:defRPr sz="573"/>
            </a:lvl3pPr>
            <a:lvl4pPr marL="785790" indent="0">
              <a:buNone/>
              <a:defRPr sz="516"/>
            </a:lvl4pPr>
            <a:lvl5pPr marL="1047720" indent="0">
              <a:buNone/>
              <a:defRPr sz="516"/>
            </a:lvl5pPr>
            <a:lvl6pPr marL="1309649" indent="0">
              <a:buNone/>
              <a:defRPr sz="516"/>
            </a:lvl6pPr>
            <a:lvl7pPr marL="1571579" indent="0">
              <a:buNone/>
              <a:defRPr sz="516"/>
            </a:lvl7pPr>
            <a:lvl8pPr marL="1833509" indent="0">
              <a:buNone/>
              <a:defRPr sz="516"/>
            </a:lvl8pPr>
            <a:lvl9pPr marL="2095439" indent="0">
              <a:buNone/>
              <a:defRPr sz="516"/>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10934137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81965" y="660082"/>
            <a:ext cx="2252663" cy="2310289"/>
          </a:xfrm>
        </p:spPr>
        <p:txBody>
          <a:bodyPr anchor="b">
            <a:normAutofit/>
          </a:bodyPr>
          <a:lstStyle>
            <a:lvl1pPr>
              <a:defRPr sz="1833"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2968625" y="1430179"/>
            <a:ext cx="3536156" cy="7040880"/>
          </a:xfrm>
        </p:spPr>
        <p:txBody>
          <a:bodyPr/>
          <a:lstStyle>
            <a:lvl1pPr marL="0" indent="0">
              <a:buNone/>
              <a:defRPr sz="1833"/>
            </a:lvl1pPr>
            <a:lvl2pPr marL="261930" indent="0">
              <a:buNone/>
              <a:defRPr sz="1604"/>
            </a:lvl2pPr>
            <a:lvl3pPr marL="523860" indent="0">
              <a:buNone/>
              <a:defRPr sz="1375"/>
            </a:lvl3pPr>
            <a:lvl4pPr marL="785790" indent="0">
              <a:buNone/>
              <a:defRPr sz="1146"/>
            </a:lvl4pPr>
            <a:lvl5pPr marL="1047720" indent="0">
              <a:buNone/>
              <a:defRPr sz="1146"/>
            </a:lvl5pPr>
            <a:lvl6pPr marL="1309649" indent="0">
              <a:buNone/>
              <a:defRPr sz="1146"/>
            </a:lvl6pPr>
            <a:lvl7pPr marL="1571579" indent="0">
              <a:buNone/>
              <a:defRPr sz="1146"/>
            </a:lvl7pPr>
            <a:lvl8pPr marL="1833509" indent="0">
              <a:buNone/>
              <a:defRPr sz="1146"/>
            </a:lvl8pPr>
            <a:lvl9pPr marL="2095439" indent="0">
              <a:buNone/>
              <a:defRPr sz="1146"/>
            </a:lvl9pPr>
          </a:lstStyle>
          <a:p>
            <a:r>
              <a:rPr lang="ja-JP" altLang="en-US"/>
              <a:t>図を追加</a:t>
            </a:r>
            <a:endParaRPr lang="en-US" dirty="0"/>
          </a:p>
        </p:txBody>
      </p:sp>
      <p:sp>
        <p:nvSpPr>
          <p:cNvPr id="4" name="Text Placeholder 3"/>
          <p:cNvSpPr>
            <a:spLocks noGrp="1"/>
          </p:cNvSpPr>
          <p:nvPr>
            <p:ph type="body" sz="half" idx="2"/>
          </p:nvPr>
        </p:nvSpPr>
        <p:spPr>
          <a:xfrm>
            <a:off x="481965" y="2970371"/>
            <a:ext cx="2252663" cy="5500688"/>
          </a:xfrm>
        </p:spPr>
        <p:txBody>
          <a:bodyPr>
            <a:normAutofit/>
          </a:bodyPr>
          <a:lstStyle>
            <a:lvl1pPr marL="0" indent="0">
              <a:lnSpc>
                <a:spcPct val="90000"/>
              </a:lnSpc>
              <a:buNone/>
              <a:defRPr sz="917"/>
            </a:lvl1pPr>
            <a:lvl2pPr marL="261930" indent="0">
              <a:buNone/>
              <a:defRPr sz="687"/>
            </a:lvl2pPr>
            <a:lvl3pPr marL="523860" indent="0">
              <a:buNone/>
              <a:defRPr sz="573"/>
            </a:lvl3pPr>
            <a:lvl4pPr marL="785790" indent="0">
              <a:buNone/>
              <a:defRPr sz="516"/>
            </a:lvl4pPr>
            <a:lvl5pPr marL="1047720" indent="0">
              <a:buNone/>
              <a:defRPr sz="516"/>
            </a:lvl5pPr>
            <a:lvl6pPr marL="1309649" indent="0">
              <a:buNone/>
              <a:defRPr sz="516"/>
            </a:lvl6pPr>
            <a:lvl7pPr marL="1571579" indent="0">
              <a:buNone/>
              <a:defRPr sz="516"/>
            </a:lvl7pPr>
            <a:lvl8pPr marL="1833509" indent="0">
              <a:buNone/>
              <a:defRPr sz="516"/>
            </a:lvl8pPr>
            <a:lvl9pPr marL="2095439" indent="0">
              <a:buNone/>
              <a:defRPr sz="516"/>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19637422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41883129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98640" y="520272"/>
            <a:ext cx="1506141" cy="8390842"/>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480219" y="520273"/>
            <a:ext cx="4431109" cy="839084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22661162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7199439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userDrawn="1">
  <p:cSld name="2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26678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73125" y="1620412"/>
            <a:ext cx="5238750" cy="3447098"/>
          </a:xfrm>
        </p:spPr>
        <p:txBody>
          <a:bodyPr anchor="b"/>
          <a:lstStyle>
            <a:lvl1pPr algn="ctr">
              <a:defRPr sz="3437"/>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73125" y="5200442"/>
            <a:ext cx="5238750" cy="2390507"/>
          </a:xfrm>
        </p:spPr>
        <p:txBody>
          <a:bodyPr/>
          <a:lstStyle>
            <a:lvl1pPr marL="0" indent="0" algn="ctr">
              <a:buNone/>
              <a:defRPr sz="1375"/>
            </a:lvl1pPr>
            <a:lvl2pPr marL="261930" indent="0" algn="ctr">
              <a:buNone/>
              <a:defRPr sz="1146"/>
            </a:lvl2pPr>
            <a:lvl3pPr marL="523860" indent="0" algn="ctr">
              <a:buNone/>
              <a:defRPr sz="1031"/>
            </a:lvl3pPr>
            <a:lvl4pPr marL="785790" indent="0" algn="ctr">
              <a:buNone/>
              <a:defRPr sz="917"/>
            </a:lvl4pPr>
            <a:lvl5pPr marL="1047720" indent="0" algn="ctr">
              <a:buNone/>
              <a:defRPr sz="917"/>
            </a:lvl5pPr>
            <a:lvl6pPr marL="1309649" indent="0" algn="ctr">
              <a:buNone/>
              <a:defRPr sz="917"/>
            </a:lvl6pPr>
            <a:lvl7pPr marL="1571579" indent="0" algn="ctr">
              <a:buNone/>
              <a:defRPr sz="917"/>
            </a:lvl7pPr>
            <a:lvl8pPr marL="1833509" indent="0" algn="ctr">
              <a:buNone/>
              <a:defRPr sz="917"/>
            </a:lvl8pPr>
            <a:lvl9pPr marL="2095439" indent="0" algn="ctr">
              <a:buNone/>
              <a:defRPr sz="917"/>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31478896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292021657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76580" y="2468435"/>
            <a:ext cx="6024563" cy="4118639"/>
          </a:xfrm>
        </p:spPr>
        <p:txBody>
          <a:bodyPr anchor="b"/>
          <a:lstStyle>
            <a:lvl1pPr>
              <a:defRPr sz="3437"/>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6580" y="6626038"/>
            <a:ext cx="6024563" cy="2165895"/>
          </a:xfrm>
        </p:spPr>
        <p:txBody>
          <a:bodyPr/>
          <a:lstStyle>
            <a:lvl1pPr marL="0" indent="0">
              <a:buNone/>
              <a:defRPr sz="1375">
                <a:solidFill>
                  <a:schemeClr val="tx1">
                    <a:tint val="75000"/>
                  </a:schemeClr>
                </a:solidFill>
              </a:defRPr>
            </a:lvl1pPr>
            <a:lvl2pPr marL="261930" indent="0">
              <a:buNone/>
              <a:defRPr sz="1146">
                <a:solidFill>
                  <a:schemeClr val="tx1">
                    <a:tint val="75000"/>
                  </a:schemeClr>
                </a:solidFill>
              </a:defRPr>
            </a:lvl2pPr>
            <a:lvl3pPr marL="523860" indent="0">
              <a:buNone/>
              <a:defRPr sz="1031">
                <a:solidFill>
                  <a:schemeClr val="tx1">
                    <a:tint val="75000"/>
                  </a:schemeClr>
                </a:solidFill>
              </a:defRPr>
            </a:lvl3pPr>
            <a:lvl4pPr marL="785790" indent="0">
              <a:buNone/>
              <a:defRPr sz="917">
                <a:solidFill>
                  <a:schemeClr val="tx1">
                    <a:tint val="75000"/>
                  </a:schemeClr>
                </a:solidFill>
              </a:defRPr>
            </a:lvl4pPr>
            <a:lvl5pPr marL="1047720" indent="0">
              <a:buNone/>
              <a:defRPr sz="917">
                <a:solidFill>
                  <a:schemeClr val="tx1">
                    <a:tint val="75000"/>
                  </a:schemeClr>
                </a:solidFill>
              </a:defRPr>
            </a:lvl5pPr>
            <a:lvl6pPr marL="1309649" indent="0">
              <a:buNone/>
              <a:defRPr sz="917">
                <a:solidFill>
                  <a:schemeClr val="tx1">
                    <a:tint val="75000"/>
                  </a:schemeClr>
                </a:solidFill>
              </a:defRPr>
            </a:lvl6pPr>
            <a:lvl7pPr marL="1571579" indent="0">
              <a:buNone/>
              <a:defRPr sz="917">
                <a:solidFill>
                  <a:schemeClr val="tx1">
                    <a:tint val="75000"/>
                  </a:schemeClr>
                </a:solidFill>
              </a:defRPr>
            </a:lvl7pPr>
            <a:lvl8pPr marL="1833509" indent="0">
              <a:buNone/>
              <a:defRPr sz="917">
                <a:solidFill>
                  <a:schemeClr val="tx1">
                    <a:tint val="75000"/>
                  </a:schemeClr>
                </a:solidFill>
              </a:defRPr>
            </a:lvl8pPr>
            <a:lvl9pPr marL="2095439" indent="0">
              <a:buNone/>
              <a:defRPr sz="917">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1601167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76580" y="2472311"/>
            <a:ext cx="6024563" cy="4116432"/>
          </a:xfrm>
        </p:spPr>
        <p:txBody>
          <a:bodyPr anchor="b">
            <a:normAutofit/>
          </a:bodyPr>
          <a:lstStyle>
            <a:lvl1pPr>
              <a:defRPr sz="3437"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76580" y="6572865"/>
            <a:ext cx="6024563" cy="2165895"/>
          </a:xfrm>
        </p:spPr>
        <p:txBody>
          <a:bodyPr anchor="t">
            <a:normAutofit/>
          </a:bodyPr>
          <a:lstStyle>
            <a:lvl1pPr marL="0" indent="0">
              <a:buNone/>
              <a:defRPr sz="1375">
                <a:solidFill>
                  <a:schemeClr val="tx1">
                    <a:lumMod val="75000"/>
                    <a:lumOff val="25000"/>
                  </a:schemeClr>
                </a:solidFill>
              </a:defRPr>
            </a:lvl1pPr>
            <a:lvl2pPr marL="261930" indent="0">
              <a:buNone/>
              <a:defRPr sz="1031">
                <a:solidFill>
                  <a:schemeClr val="tx1">
                    <a:tint val="75000"/>
                  </a:schemeClr>
                </a:solidFill>
              </a:defRPr>
            </a:lvl2pPr>
            <a:lvl3pPr marL="523860" indent="0">
              <a:buNone/>
              <a:defRPr sz="917">
                <a:solidFill>
                  <a:schemeClr val="tx1">
                    <a:tint val="75000"/>
                  </a:schemeClr>
                </a:solidFill>
              </a:defRPr>
            </a:lvl3pPr>
            <a:lvl4pPr marL="785790" indent="0">
              <a:buNone/>
              <a:defRPr sz="802">
                <a:solidFill>
                  <a:schemeClr val="tx1">
                    <a:tint val="75000"/>
                  </a:schemeClr>
                </a:solidFill>
              </a:defRPr>
            </a:lvl4pPr>
            <a:lvl5pPr marL="1047720" indent="0">
              <a:buNone/>
              <a:defRPr sz="802">
                <a:solidFill>
                  <a:schemeClr val="tx1">
                    <a:tint val="75000"/>
                  </a:schemeClr>
                </a:solidFill>
              </a:defRPr>
            </a:lvl5pPr>
            <a:lvl6pPr marL="1309649" indent="0">
              <a:buNone/>
              <a:defRPr sz="802">
                <a:solidFill>
                  <a:schemeClr val="tx1">
                    <a:tint val="75000"/>
                  </a:schemeClr>
                </a:solidFill>
              </a:defRPr>
            </a:lvl6pPr>
            <a:lvl7pPr marL="1571579" indent="0">
              <a:buNone/>
              <a:defRPr sz="802">
                <a:solidFill>
                  <a:schemeClr val="tx1">
                    <a:tint val="75000"/>
                  </a:schemeClr>
                </a:solidFill>
              </a:defRPr>
            </a:lvl7pPr>
            <a:lvl8pPr marL="1833509" indent="0">
              <a:buNone/>
              <a:defRPr sz="802">
                <a:solidFill>
                  <a:schemeClr val="tx1">
                    <a:tint val="75000"/>
                  </a:schemeClr>
                </a:solidFill>
              </a:defRPr>
            </a:lvl8pPr>
            <a:lvl9pPr marL="2095439" indent="0">
              <a:buNone/>
              <a:defRPr sz="802">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255924984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80219" y="2635746"/>
            <a:ext cx="2968625" cy="6282245"/>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536156" y="2635746"/>
            <a:ext cx="2968625" cy="6282245"/>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66769996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81128" y="527150"/>
            <a:ext cx="6024563" cy="1913782"/>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1129" y="2427179"/>
            <a:ext cx="2954982" cy="1189523"/>
          </a:xfrm>
        </p:spPr>
        <p:txBody>
          <a:bodyPr anchor="b"/>
          <a:lstStyle>
            <a:lvl1pPr marL="0" indent="0">
              <a:buNone/>
              <a:defRPr sz="1375" b="1"/>
            </a:lvl1pPr>
            <a:lvl2pPr marL="261930" indent="0">
              <a:buNone/>
              <a:defRPr sz="1146" b="1"/>
            </a:lvl2pPr>
            <a:lvl3pPr marL="523860" indent="0">
              <a:buNone/>
              <a:defRPr sz="1031" b="1"/>
            </a:lvl3pPr>
            <a:lvl4pPr marL="785790" indent="0">
              <a:buNone/>
              <a:defRPr sz="917" b="1"/>
            </a:lvl4pPr>
            <a:lvl5pPr marL="1047720" indent="0">
              <a:buNone/>
              <a:defRPr sz="917" b="1"/>
            </a:lvl5pPr>
            <a:lvl6pPr marL="1309649" indent="0">
              <a:buNone/>
              <a:defRPr sz="917" b="1"/>
            </a:lvl6pPr>
            <a:lvl7pPr marL="1571579" indent="0">
              <a:buNone/>
              <a:defRPr sz="917" b="1"/>
            </a:lvl7pPr>
            <a:lvl8pPr marL="1833509" indent="0">
              <a:buNone/>
              <a:defRPr sz="917" b="1"/>
            </a:lvl8pPr>
            <a:lvl9pPr marL="2095439" indent="0">
              <a:buNone/>
              <a:defRPr sz="917"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81129" y="3616702"/>
            <a:ext cx="2954982" cy="5319624"/>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536156" y="2427179"/>
            <a:ext cx="2969535" cy="1189523"/>
          </a:xfrm>
        </p:spPr>
        <p:txBody>
          <a:bodyPr anchor="b"/>
          <a:lstStyle>
            <a:lvl1pPr marL="0" indent="0">
              <a:buNone/>
              <a:defRPr sz="1375" b="1"/>
            </a:lvl1pPr>
            <a:lvl2pPr marL="261930" indent="0">
              <a:buNone/>
              <a:defRPr sz="1146" b="1"/>
            </a:lvl2pPr>
            <a:lvl3pPr marL="523860" indent="0">
              <a:buNone/>
              <a:defRPr sz="1031" b="1"/>
            </a:lvl3pPr>
            <a:lvl4pPr marL="785790" indent="0">
              <a:buNone/>
              <a:defRPr sz="917" b="1"/>
            </a:lvl4pPr>
            <a:lvl5pPr marL="1047720" indent="0">
              <a:buNone/>
              <a:defRPr sz="917" b="1"/>
            </a:lvl5pPr>
            <a:lvl6pPr marL="1309649" indent="0">
              <a:buNone/>
              <a:defRPr sz="917" b="1"/>
            </a:lvl6pPr>
            <a:lvl7pPr marL="1571579" indent="0">
              <a:buNone/>
              <a:defRPr sz="917" b="1"/>
            </a:lvl7pPr>
            <a:lvl8pPr marL="1833509" indent="0">
              <a:buNone/>
              <a:defRPr sz="917" b="1"/>
            </a:lvl8pPr>
            <a:lvl9pPr marL="2095439" indent="0">
              <a:buNone/>
              <a:defRPr sz="917"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536156" y="3616702"/>
            <a:ext cx="2969535" cy="5319624"/>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7758688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23868662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306380584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1129" y="660082"/>
            <a:ext cx="2252844" cy="2310289"/>
          </a:xfrm>
        </p:spPr>
        <p:txBody>
          <a:bodyPr anchor="b"/>
          <a:lstStyle>
            <a:lvl1pPr>
              <a:defRPr sz="1833"/>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69535" y="1425596"/>
            <a:ext cx="3536156" cy="7036296"/>
          </a:xfrm>
        </p:spPr>
        <p:txBody>
          <a:bodyPr/>
          <a:lstStyle>
            <a:lvl1pPr>
              <a:defRPr sz="1833"/>
            </a:lvl1pPr>
            <a:lvl2pPr>
              <a:defRPr sz="1604"/>
            </a:lvl2pPr>
            <a:lvl3pPr>
              <a:defRPr sz="1375"/>
            </a:lvl3pPr>
            <a:lvl4pPr>
              <a:defRPr sz="1146"/>
            </a:lvl4pPr>
            <a:lvl5pPr>
              <a:defRPr sz="1146"/>
            </a:lvl5pPr>
            <a:lvl6pPr>
              <a:defRPr sz="1146"/>
            </a:lvl6pPr>
            <a:lvl7pPr>
              <a:defRPr sz="1146"/>
            </a:lvl7pPr>
            <a:lvl8pPr>
              <a:defRPr sz="1146"/>
            </a:lvl8pPr>
            <a:lvl9pPr>
              <a:defRPr sz="1146"/>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81129" y="2970372"/>
            <a:ext cx="2252844" cy="5502980"/>
          </a:xfrm>
        </p:spPr>
        <p:txBody>
          <a:bodyPr/>
          <a:lstStyle>
            <a:lvl1pPr marL="0" indent="0">
              <a:buNone/>
              <a:defRPr sz="917"/>
            </a:lvl1pPr>
            <a:lvl2pPr marL="261930" indent="0">
              <a:buNone/>
              <a:defRPr sz="802"/>
            </a:lvl2pPr>
            <a:lvl3pPr marL="523860" indent="0">
              <a:buNone/>
              <a:defRPr sz="687"/>
            </a:lvl3pPr>
            <a:lvl4pPr marL="785790" indent="0">
              <a:buNone/>
              <a:defRPr sz="573"/>
            </a:lvl4pPr>
            <a:lvl5pPr marL="1047720" indent="0">
              <a:buNone/>
              <a:defRPr sz="573"/>
            </a:lvl5pPr>
            <a:lvl6pPr marL="1309649" indent="0">
              <a:buNone/>
              <a:defRPr sz="573"/>
            </a:lvl6pPr>
            <a:lvl7pPr marL="1571579" indent="0">
              <a:buNone/>
              <a:defRPr sz="573"/>
            </a:lvl7pPr>
            <a:lvl8pPr marL="1833509" indent="0">
              <a:buNone/>
              <a:defRPr sz="573"/>
            </a:lvl8pPr>
            <a:lvl9pPr marL="2095439" indent="0">
              <a:buNone/>
              <a:defRPr sz="57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406386455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81129" y="660082"/>
            <a:ext cx="2252844" cy="2310289"/>
          </a:xfrm>
        </p:spPr>
        <p:txBody>
          <a:bodyPr anchor="b"/>
          <a:lstStyle>
            <a:lvl1pPr>
              <a:defRPr sz="1833"/>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9535" y="1425596"/>
            <a:ext cx="3536156" cy="7036296"/>
          </a:xfrm>
        </p:spPr>
        <p:txBody>
          <a:bodyPr/>
          <a:lstStyle>
            <a:lvl1pPr marL="0" indent="0">
              <a:buNone/>
              <a:defRPr sz="1833"/>
            </a:lvl1pPr>
            <a:lvl2pPr marL="261930" indent="0">
              <a:buNone/>
              <a:defRPr sz="1604"/>
            </a:lvl2pPr>
            <a:lvl3pPr marL="523860" indent="0">
              <a:buNone/>
              <a:defRPr sz="1375"/>
            </a:lvl3pPr>
            <a:lvl4pPr marL="785790" indent="0">
              <a:buNone/>
              <a:defRPr sz="1146"/>
            </a:lvl4pPr>
            <a:lvl5pPr marL="1047720" indent="0">
              <a:buNone/>
              <a:defRPr sz="1146"/>
            </a:lvl5pPr>
            <a:lvl6pPr marL="1309649" indent="0">
              <a:buNone/>
              <a:defRPr sz="1146"/>
            </a:lvl6pPr>
            <a:lvl7pPr marL="1571579" indent="0">
              <a:buNone/>
              <a:defRPr sz="1146"/>
            </a:lvl7pPr>
            <a:lvl8pPr marL="1833509" indent="0">
              <a:buNone/>
              <a:defRPr sz="1146"/>
            </a:lvl8pPr>
            <a:lvl9pPr marL="2095439" indent="0">
              <a:buNone/>
              <a:defRPr sz="1146"/>
            </a:lvl9pPr>
          </a:lstStyle>
          <a:p>
            <a:endParaRPr kumimoji="1" lang="ja-JP" altLang="en-US"/>
          </a:p>
        </p:txBody>
      </p:sp>
      <p:sp>
        <p:nvSpPr>
          <p:cNvPr id="4" name="テキスト プレースホルダー 3"/>
          <p:cNvSpPr>
            <a:spLocks noGrp="1"/>
          </p:cNvSpPr>
          <p:nvPr>
            <p:ph type="body" sz="half" idx="2"/>
          </p:nvPr>
        </p:nvSpPr>
        <p:spPr>
          <a:xfrm>
            <a:off x="481129" y="2970372"/>
            <a:ext cx="2252844" cy="5502980"/>
          </a:xfrm>
        </p:spPr>
        <p:txBody>
          <a:bodyPr/>
          <a:lstStyle>
            <a:lvl1pPr marL="0" indent="0">
              <a:buNone/>
              <a:defRPr sz="917"/>
            </a:lvl1pPr>
            <a:lvl2pPr marL="261930" indent="0">
              <a:buNone/>
              <a:defRPr sz="802"/>
            </a:lvl2pPr>
            <a:lvl3pPr marL="523860" indent="0">
              <a:buNone/>
              <a:defRPr sz="687"/>
            </a:lvl3pPr>
            <a:lvl4pPr marL="785790" indent="0">
              <a:buNone/>
              <a:defRPr sz="573"/>
            </a:lvl4pPr>
            <a:lvl5pPr marL="1047720" indent="0">
              <a:buNone/>
              <a:defRPr sz="573"/>
            </a:lvl5pPr>
            <a:lvl6pPr marL="1309649" indent="0">
              <a:buNone/>
              <a:defRPr sz="573"/>
            </a:lvl6pPr>
            <a:lvl7pPr marL="1571579" indent="0">
              <a:buNone/>
              <a:defRPr sz="573"/>
            </a:lvl7pPr>
            <a:lvl8pPr marL="1833509" indent="0">
              <a:buNone/>
              <a:defRPr sz="573"/>
            </a:lvl8pPr>
            <a:lvl9pPr marL="2095439" indent="0">
              <a:buNone/>
              <a:defRPr sz="57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94009952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23147836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98640" y="527149"/>
            <a:ext cx="1506141" cy="8390842"/>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80219" y="527149"/>
            <a:ext cx="4431109" cy="8390842"/>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179296411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4205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84187" y="2640331"/>
            <a:ext cx="2968625" cy="628224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536156" y="2640331"/>
            <a:ext cx="2968625" cy="628224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2493014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84187" y="2428172"/>
            <a:ext cx="2954073" cy="1192103"/>
          </a:xfrm>
        </p:spPr>
        <p:txBody>
          <a:bodyPr anchor="b">
            <a:normAutofit/>
          </a:bodyPr>
          <a:lstStyle>
            <a:lvl1pPr marL="0" indent="0">
              <a:spcBef>
                <a:spcPts val="0"/>
              </a:spcBef>
              <a:buNone/>
              <a:defRPr sz="1375" b="1"/>
            </a:lvl1pPr>
            <a:lvl2pPr marL="261930" indent="0">
              <a:buNone/>
              <a:defRPr sz="1146" b="1"/>
            </a:lvl2pPr>
            <a:lvl3pPr marL="523860" indent="0">
              <a:buNone/>
              <a:defRPr sz="1031" b="1"/>
            </a:lvl3pPr>
            <a:lvl4pPr marL="785790" indent="0">
              <a:buNone/>
              <a:defRPr sz="917" b="1"/>
            </a:lvl4pPr>
            <a:lvl5pPr marL="1047720" indent="0">
              <a:buNone/>
              <a:defRPr sz="917" b="1"/>
            </a:lvl5pPr>
            <a:lvl6pPr marL="1309649" indent="0">
              <a:buNone/>
              <a:defRPr sz="917" b="1"/>
            </a:lvl6pPr>
            <a:lvl7pPr marL="1571579" indent="0">
              <a:buNone/>
              <a:defRPr sz="917" b="1"/>
            </a:lvl7pPr>
            <a:lvl8pPr marL="1833509" indent="0">
              <a:buNone/>
              <a:defRPr sz="917" b="1"/>
            </a:lvl8pPr>
            <a:lvl9pPr marL="2095439" indent="0">
              <a:buNone/>
              <a:defRPr sz="917" b="1"/>
            </a:lvl9pPr>
          </a:lstStyle>
          <a:p>
            <a:pPr lvl="0"/>
            <a:r>
              <a:rPr lang="ja-JP" altLang="en-US"/>
              <a:t>マスター テキストの書式設定</a:t>
            </a:r>
          </a:p>
        </p:txBody>
      </p:sp>
      <p:sp>
        <p:nvSpPr>
          <p:cNvPr id="4" name="Content Placeholder 3"/>
          <p:cNvSpPr>
            <a:spLocks noGrp="1"/>
          </p:cNvSpPr>
          <p:nvPr>
            <p:ph sz="half" idx="2"/>
          </p:nvPr>
        </p:nvSpPr>
        <p:spPr>
          <a:xfrm>
            <a:off x="484187" y="3620276"/>
            <a:ext cx="2954073" cy="531375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536156" y="2428172"/>
            <a:ext cx="2968626" cy="1192102"/>
          </a:xfrm>
        </p:spPr>
        <p:txBody>
          <a:bodyPr anchor="b"/>
          <a:lstStyle>
            <a:lvl1pPr marL="0" indent="0">
              <a:spcBef>
                <a:spcPts val="0"/>
              </a:spcBef>
              <a:buNone/>
              <a:defRPr sz="1375" b="1"/>
            </a:lvl1pPr>
            <a:lvl2pPr marL="261930" indent="0">
              <a:buNone/>
              <a:defRPr sz="1146" b="1"/>
            </a:lvl2pPr>
            <a:lvl3pPr marL="523860" indent="0">
              <a:buNone/>
              <a:defRPr sz="1031" b="1"/>
            </a:lvl3pPr>
            <a:lvl4pPr marL="785790" indent="0">
              <a:buNone/>
              <a:defRPr sz="917" b="1"/>
            </a:lvl4pPr>
            <a:lvl5pPr marL="1047720" indent="0">
              <a:buNone/>
              <a:defRPr sz="917" b="1"/>
            </a:lvl5pPr>
            <a:lvl6pPr marL="1309649" indent="0">
              <a:buNone/>
              <a:defRPr sz="917" b="1"/>
            </a:lvl6pPr>
            <a:lvl7pPr marL="1571579" indent="0">
              <a:buNone/>
              <a:defRPr sz="917" b="1"/>
            </a:lvl7pPr>
            <a:lvl8pPr marL="1833509" indent="0">
              <a:buNone/>
              <a:defRPr sz="917" b="1"/>
            </a:lvl8pPr>
            <a:lvl9pPr marL="2095439" indent="0">
              <a:buNone/>
              <a:defRPr sz="917" b="1"/>
            </a:lvl9pPr>
          </a:lstStyle>
          <a:p>
            <a:pPr lvl="0"/>
            <a:r>
              <a:rPr lang="ja-JP" altLang="en-US"/>
              <a:t>マスター テキストの書式設定</a:t>
            </a:r>
          </a:p>
        </p:txBody>
      </p:sp>
      <p:sp>
        <p:nvSpPr>
          <p:cNvPr id="6" name="Content Placeholder 5"/>
          <p:cNvSpPr>
            <a:spLocks noGrp="1"/>
          </p:cNvSpPr>
          <p:nvPr>
            <p:ph sz="quarter" idx="4"/>
          </p:nvPr>
        </p:nvSpPr>
        <p:spPr>
          <a:xfrm>
            <a:off x="3536156" y="3620276"/>
            <a:ext cx="2968626" cy="531375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1358934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424315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200350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81965" y="660083"/>
            <a:ext cx="2252663" cy="2310285"/>
          </a:xfrm>
        </p:spPr>
        <p:txBody>
          <a:bodyPr anchor="b">
            <a:normAutofit/>
          </a:bodyPr>
          <a:lstStyle>
            <a:lvl1pPr>
              <a:defRPr sz="1833" b="0"/>
            </a:lvl1pPr>
          </a:lstStyle>
          <a:p>
            <a:r>
              <a:rPr lang="ja-JP" altLang="en-US"/>
              <a:t>マスター タイトルの書式設定</a:t>
            </a:r>
            <a:endParaRPr lang="en-US" dirty="0"/>
          </a:p>
        </p:txBody>
      </p:sp>
      <p:sp>
        <p:nvSpPr>
          <p:cNvPr id="3" name="Content Placeholder 2"/>
          <p:cNvSpPr>
            <a:spLocks noGrp="1"/>
          </p:cNvSpPr>
          <p:nvPr>
            <p:ph idx="1"/>
          </p:nvPr>
        </p:nvSpPr>
        <p:spPr>
          <a:xfrm>
            <a:off x="2968625" y="1430179"/>
            <a:ext cx="3536156" cy="7040880"/>
          </a:xfrm>
        </p:spPr>
        <p:txBody>
          <a:bodyPr/>
          <a:lstStyle>
            <a:lvl1pPr>
              <a:defRPr sz="1833"/>
            </a:lvl1pPr>
            <a:lvl2pPr>
              <a:defRPr sz="1604"/>
            </a:lvl2pPr>
            <a:lvl3pPr>
              <a:defRPr sz="1375"/>
            </a:lvl3pPr>
            <a:lvl4pPr>
              <a:defRPr sz="1146"/>
            </a:lvl4pPr>
            <a:lvl5pPr>
              <a:defRPr sz="1146"/>
            </a:lvl5pPr>
            <a:lvl6pPr>
              <a:defRPr sz="1146"/>
            </a:lvl6pPr>
            <a:lvl7pPr>
              <a:defRPr sz="1146"/>
            </a:lvl7pPr>
            <a:lvl8pPr>
              <a:defRPr sz="1146"/>
            </a:lvl8pPr>
            <a:lvl9pPr>
              <a:defRPr sz="114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81965" y="2970371"/>
            <a:ext cx="2252663" cy="5500689"/>
          </a:xfrm>
        </p:spPr>
        <p:txBody>
          <a:bodyPr>
            <a:normAutofit/>
          </a:bodyPr>
          <a:lstStyle>
            <a:lvl1pPr marL="0" indent="0">
              <a:lnSpc>
                <a:spcPct val="90000"/>
              </a:lnSpc>
              <a:buNone/>
              <a:defRPr sz="917"/>
            </a:lvl1pPr>
            <a:lvl2pPr marL="261930" indent="0">
              <a:buNone/>
              <a:defRPr sz="687"/>
            </a:lvl2pPr>
            <a:lvl3pPr marL="523860" indent="0">
              <a:buNone/>
              <a:defRPr sz="573"/>
            </a:lvl3pPr>
            <a:lvl4pPr marL="785790" indent="0">
              <a:buNone/>
              <a:defRPr sz="516"/>
            </a:lvl4pPr>
            <a:lvl5pPr marL="1047720" indent="0">
              <a:buNone/>
              <a:defRPr sz="516"/>
            </a:lvl5pPr>
            <a:lvl6pPr marL="1309649" indent="0">
              <a:buNone/>
              <a:defRPr sz="516"/>
            </a:lvl6pPr>
            <a:lvl7pPr marL="1571579" indent="0">
              <a:buNone/>
              <a:defRPr sz="516"/>
            </a:lvl7pPr>
            <a:lvl8pPr marL="1833509" indent="0">
              <a:buNone/>
              <a:defRPr sz="516"/>
            </a:lvl8pPr>
            <a:lvl9pPr marL="2095439" indent="0">
              <a:buNone/>
              <a:defRPr sz="516"/>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1442945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81965" y="660082"/>
            <a:ext cx="2252663" cy="2310289"/>
          </a:xfrm>
        </p:spPr>
        <p:txBody>
          <a:bodyPr anchor="b">
            <a:normAutofit/>
          </a:bodyPr>
          <a:lstStyle>
            <a:lvl1pPr>
              <a:defRPr sz="1833"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2968625" y="1430179"/>
            <a:ext cx="3536156" cy="7040880"/>
          </a:xfrm>
        </p:spPr>
        <p:txBody>
          <a:bodyPr/>
          <a:lstStyle>
            <a:lvl1pPr marL="0" indent="0">
              <a:buNone/>
              <a:defRPr sz="1833"/>
            </a:lvl1pPr>
            <a:lvl2pPr marL="261930" indent="0">
              <a:buNone/>
              <a:defRPr sz="1604"/>
            </a:lvl2pPr>
            <a:lvl3pPr marL="523860" indent="0">
              <a:buNone/>
              <a:defRPr sz="1375"/>
            </a:lvl3pPr>
            <a:lvl4pPr marL="785790" indent="0">
              <a:buNone/>
              <a:defRPr sz="1146"/>
            </a:lvl4pPr>
            <a:lvl5pPr marL="1047720" indent="0">
              <a:buNone/>
              <a:defRPr sz="1146"/>
            </a:lvl5pPr>
            <a:lvl6pPr marL="1309649" indent="0">
              <a:buNone/>
              <a:defRPr sz="1146"/>
            </a:lvl6pPr>
            <a:lvl7pPr marL="1571579" indent="0">
              <a:buNone/>
              <a:defRPr sz="1146"/>
            </a:lvl7pPr>
            <a:lvl8pPr marL="1833509" indent="0">
              <a:buNone/>
              <a:defRPr sz="1146"/>
            </a:lvl8pPr>
            <a:lvl9pPr marL="2095439" indent="0">
              <a:buNone/>
              <a:defRPr sz="1146"/>
            </a:lvl9pPr>
          </a:lstStyle>
          <a:p>
            <a:r>
              <a:rPr lang="ja-JP" altLang="en-US"/>
              <a:t>図を追加</a:t>
            </a:r>
            <a:endParaRPr lang="en-US" dirty="0"/>
          </a:p>
        </p:txBody>
      </p:sp>
      <p:sp>
        <p:nvSpPr>
          <p:cNvPr id="4" name="Text Placeholder 3"/>
          <p:cNvSpPr>
            <a:spLocks noGrp="1"/>
          </p:cNvSpPr>
          <p:nvPr>
            <p:ph type="body" sz="half" idx="2"/>
          </p:nvPr>
        </p:nvSpPr>
        <p:spPr>
          <a:xfrm>
            <a:off x="481965" y="2970371"/>
            <a:ext cx="2252663" cy="5500688"/>
          </a:xfrm>
        </p:spPr>
        <p:txBody>
          <a:bodyPr>
            <a:normAutofit/>
          </a:bodyPr>
          <a:lstStyle>
            <a:lvl1pPr marL="0" indent="0">
              <a:lnSpc>
                <a:spcPct val="90000"/>
              </a:lnSpc>
              <a:buNone/>
              <a:defRPr sz="917"/>
            </a:lvl1pPr>
            <a:lvl2pPr marL="261930" indent="0">
              <a:buNone/>
              <a:defRPr sz="687"/>
            </a:lvl2pPr>
            <a:lvl3pPr marL="523860" indent="0">
              <a:buNone/>
              <a:defRPr sz="573"/>
            </a:lvl3pPr>
            <a:lvl4pPr marL="785790" indent="0">
              <a:buNone/>
              <a:defRPr sz="516"/>
            </a:lvl4pPr>
            <a:lvl5pPr marL="1047720" indent="0">
              <a:buNone/>
              <a:defRPr sz="516"/>
            </a:lvl5pPr>
            <a:lvl6pPr marL="1309649" indent="0">
              <a:buNone/>
              <a:defRPr sz="516"/>
            </a:lvl6pPr>
            <a:lvl7pPr marL="1571579" indent="0">
              <a:buNone/>
              <a:defRPr sz="516"/>
            </a:lvl7pPr>
            <a:lvl8pPr marL="1833509" indent="0">
              <a:buNone/>
              <a:defRPr sz="516"/>
            </a:lvl8pPr>
            <a:lvl9pPr marL="2095439" indent="0">
              <a:buNone/>
              <a:defRPr sz="516"/>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4362EE6-9E6F-4635-BCCD-BA5A27A47991}" type="datetimeFigureOut">
              <a:rPr kumimoji="1" lang="ja-JP" altLang="en-US" smtClean="0"/>
              <a:t>2024/9/5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3671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theme" Target="../theme/theme3.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FBF9FB">
                <a:lumMod val="51000"/>
                <a:lumOff val="49000"/>
                <a:alpha val="89000"/>
              </a:srgb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4187" y="528066"/>
            <a:ext cx="6024563" cy="191378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84187" y="2640331"/>
            <a:ext cx="6024563" cy="628224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80219" y="9176982"/>
            <a:ext cx="1571625" cy="527149"/>
          </a:xfrm>
          <a:prstGeom prst="rect">
            <a:avLst/>
          </a:prstGeom>
        </p:spPr>
        <p:txBody>
          <a:bodyPr vert="horz" lIns="91440" tIns="45720" rIns="91440" bIns="45720" rtlCol="0" anchor="ctr"/>
          <a:lstStyle>
            <a:lvl1pPr algn="l">
              <a:defRPr sz="630">
                <a:solidFill>
                  <a:schemeClr val="tx1">
                    <a:lumMod val="65000"/>
                    <a:lumOff val="35000"/>
                  </a:schemeClr>
                </a:solidFill>
              </a:defRPr>
            </a:lvl1pPr>
          </a:lstStyle>
          <a:p>
            <a:fld id="{B4362EE6-9E6F-4635-BCCD-BA5A27A47991}" type="datetimeFigureOut">
              <a:rPr kumimoji="1" lang="ja-JP" altLang="en-US" smtClean="0"/>
              <a:t>2024/9/5</a:t>
            </a:fld>
            <a:endParaRPr kumimoji="1" lang="ja-JP" altLang="en-US"/>
          </a:p>
        </p:txBody>
      </p:sp>
      <p:sp>
        <p:nvSpPr>
          <p:cNvPr id="5" name="Footer Placeholder 4"/>
          <p:cNvSpPr>
            <a:spLocks noGrp="1"/>
          </p:cNvSpPr>
          <p:nvPr>
            <p:ph type="ftr" sz="quarter" idx="3"/>
          </p:nvPr>
        </p:nvSpPr>
        <p:spPr>
          <a:xfrm>
            <a:off x="2313781" y="9176982"/>
            <a:ext cx="2357438" cy="527149"/>
          </a:xfrm>
          <a:prstGeom prst="rect">
            <a:avLst/>
          </a:prstGeom>
        </p:spPr>
        <p:txBody>
          <a:bodyPr vert="horz" lIns="91440" tIns="45720" rIns="91440" bIns="45720" rtlCol="0" anchor="ctr"/>
          <a:lstStyle>
            <a:lvl1pPr algn="ctr">
              <a:defRPr sz="63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4937125" y="9176982"/>
            <a:ext cx="1571625" cy="527149"/>
          </a:xfrm>
          <a:prstGeom prst="rect">
            <a:avLst/>
          </a:prstGeom>
        </p:spPr>
        <p:txBody>
          <a:bodyPr vert="horz" lIns="91440" tIns="45720" rIns="91440" bIns="45720" rtlCol="0" anchor="ctr"/>
          <a:lstStyle>
            <a:lvl1pPr algn="r">
              <a:defRPr sz="630">
                <a:solidFill>
                  <a:schemeClr val="tx1">
                    <a:tint val="75000"/>
                  </a:schemeClr>
                </a:solidFill>
              </a:defRPr>
            </a:lvl1p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138190100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816" r:id="rId13"/>
  </p:sldLayoutIdLst>
  <p:txStyles>
    <p:titleStyle>
      <a:lvl1pPr algn="l" defTabSz="523860" rtl="0" eaLnBrk="1" latinLnBrk="0" hangingPunct="1">
        <a:lnSpc>
          <a:spcPct val="90000"/>
        </a:lnSpc>
        <a:spcBef>
          <a:spcPct val="0"/>
        </a:spcBef>
        <a:buNone/>
        <a:defRPr kumimoji="1" sz="2521" kern="1200">
          <a:solidFill>
            <a:schemeClr val="tx1"/>
          </a:solidFill>
          <a:latin typeface="+mj-lt"/>
          <a:ea typeface="+mj-ea"/>
          <a:cs typeface="+mj-cs"/>
        </a:defRPr>
      </a:lvl1pPr>
    </p:titleStyle>
    <p:bodyStyle>
      <a:lvl1pPr marL="130965" indent="-130965" algn="l" defTabSz="523860" rtl="0" eaLnBrk="1" latinLnBrk="0" hangingPunct="1">
        <a:lnSpc>
          <a:spcPct val="90000"/>
        </a:lnSpc>
        <a:spcBef>
          <a:spcPts val="573"/>
        </a:spcBef>
        <a:buFont typeface="Wingdings 2" pitchFamily="18" charset="2"/>
        <a:buChar char=""/>
        <a:defRPr kumimoji="1" sz="1604" kern="1200">
          <a:solidFill>
            <a:schemeClr val="tx1"/>
          </a:solidFill>
          <a:latin typeface="+mn-lt"/>
          <a:ea typeface="+mn-ea"/>
          <a:cs typeface="+mn-cs"/>
        </a:defRPr>
      </a:lvl1pPr>
      <a:lvl2pPr marL="392895" indent="-130965" algn="l" defTabSz="523860" rtl="0" eaLnBrk="1" latinLnBrk="0" hangingPunct="1">
        <a:lnSpc>
          <a:spcPct val="90000"/>
        </a:lnSpc>
        <a:spcBef>
          <a:spcPts val="286"/>
        </a:spcBef>
        <a:buFont typeface="Wingdings 2" pitchFamily="18" charset="2"/>
        <a:buChar char=""/>
        <a:defRPr kumimoji="1" sz="1375" kern="1200">
          <a:solidFill>
            <a:schemeClr val="tx1"/>
          </a:solidFill>
          <a:latin typeface="+mn-lt"/>
          <a:ea typeface="+mn-ea"/>
          <a:cs typeface="+mn-cs"/>
        </a:defRPr>
      </a:lvl2pPr>
      <a:lvl3pPr marL="654825" indent="-130965" algn="l" defTabSz="523860" rtl="0" eaLnBrk="1" latinLnBrk="0" hangingPunct="1">
        <a:lnSpc>
          <a:spcPct val="90000"/>
        </a:lnSpc>
        <a:spcBef>
          <a:spcPts val="286"/>
        </a:spcBef>
        <a:buFont typeface="Wingdings 2" pitchFamily="18" charset="2"/>
        <a:buChar char=""/>
        <a:defRPr kumimoji="1" sz="1146" kern="1200">
          <a:solidFill>
            <a:schemeClr val="tx1"/>
          </a:solidFill>
          <a:latin typeface="+mn-lt"/>
          <a:ea typeface="+mn-ea"/>
          <a:cs typeface="+mn-cs"/>
        </a:defRPr>
      </a:lvl3pPr>
      <a:lvl4pPr marL="916755" indent="-130965" algn="l" defTabSz="523860" rtl="0" eaLnBrk="1" latinLnBrk="0" hangingPunct="1">
        <a:lnSpc>
          <a:spcPct val="90000"/>
        </a:lnSpc>
        <a:spcBef>
          <a:spcPts val="286"/>
        </a:spcBef>
        <a:buFont typeface="Wingdings 2" pitchFamily="18" charset="2"/>
        <a:buChar char=""/>
        <a:defRPr kumimoji="1" sz="1031" kern="1200">
          <a:solidFill>
            <a:schemeClr val="tx1"/>
          </a:solidFill>
          <a:latin typeface="+mn-lt"/>
          <a:ea typeface="+mn-ea"/>
          <a:cs typeface="+mn-cs"/>
        </a:defRPr>
      </a:lvl4pPr>
      <a:lvl5pPr marL="1178684" indent="-130965" algn="l" defTabSz="523860" rtl="0" eaLnBrk="1" latinLnBrk="0" hangingPunct="1">
        <a:lnSpc>
          <a:spcPct val="90000"/>
        </a:lnSpc>
        <a:spcBef>
          <a:spcPts val="286"/>
        </a:spcBef>
        <a:buFont typeface="Wingdings 2" pitchFamily="18" charset="2"/>
        <a:buChar char=""/>
        <a:defRPr kumimoji="1" sz="1031" kern="1200">
          <a:solidFill>
            <a:schemeClr val="tx1"/>
          </a:solidFill>
          <a:latin typeface="+mn-lt"/>
          <a:ea typeface="+mn-ea"/>
          <a:cs typeface="+mn-cs"/>
        </a:defRPr>
      </a:lvl5pPr>
      <a:lvl6pPr marL="1440614" indent="-130965" algn="l" defTabSz="523860" rtl="0" eaLnBrk="1" latinLnBrk="0" hangingPunct="1">
        <a:spcBef>
          <a:spcPct val="20000"/>
        </a:spcBef>
        <a:buFont typeface="Wingdings 2" pitchFamily="18" charset="2"/>
        <a:buChar char=""/>
        <a:defRPr kumimoji="1" sz="1031" kern="1200">
          <a:solidFill>
            <a:schemeClr val="tx1"/>
          </a:solidFill>
          <a:latin typeface="+mn-lt"/>
          <a:ea typeface="+mn-ea"/>
          <a:cs typeface="+mn-cs"/>
        </a:defRPr>
      </a:lvl6pPr>
      <a:lvl7pPr marL="1702544" indent="-130965" algn="l" defTabSz="523860" rtl="0" eaLnBrk="1" latinLnBrk="0" hangingPunct="1">
        <a:spcBef>
          <a:spcPct val="20000"/>
        </a:spcBef>
        <a:buFont typeface="Wingdings 2" pitchFamily="18" charset="2"/>
        <a:buChar char=""/>
        <a:defRPr kumimoji="1" sz="1031" kern="1200">
          <a:solidFill>
            <a:schemeClr val="tx1"/>
          </a:solidFill>
          <a:latin typeface="+mn-lt"/>
          <a:ea typeface="+mn-ea"/>
          <a:cs typeface="+mn-cs"/>
        </a:defRPr>
      </a:lvl7pPr>
      <a:lvl8pPr marL="1964474" indent="-130965" algn="l" defTabSz="523860" rtl="0" eaLnBrk="1" latinLnBrk="0" hangingPunct="1">
        <a:spcBef>
          <a:spcPct val="20000"/>
        </a:spcBef>
        <a:buFont typeface="Wingdings 2" pitchFamily="18" charset="2"/>
        <a:buChar char=""/>
        <a:defRPr kumimoji="1" sz="1031" kern="1200">
          <a:solidFill>
            <a:schemeClr val="tx1"/>
          </a:solidFill>
          <a:latin typeface="+mn-lt"/>
          <a:ea typeface="+mn-ea"/>
          <a:cs typeface="+mn-cs"/>
        </a:defRPr>
      </a:lvl8pPr>
      <a:lvl9pPr marL="2226404" indent="-130965" algn="l" defTabSz="523860" rtl="0" eaLnBrk="1" latinLnBrk="0" hangingPunct="1">
        <a:spcBef>
          <a:spcPct val="20000"/>
        </a:spcBef>
        <a:buFont typeface="Wingdings 2" pitchFamily="18" charset="2"/>
        <a:buChar char=""/>
        <a:defRPr kumimoji="1" sz="1031" kern="1200">
          <a:solidFill>
            <a:schemeClr val="tx1"/>
          </a:solidFill>
          <a:latin typeface="+mn-lt"/>
          <a:ea typeface="+mn-ea"/>
          <a:cs typeface="+mn-cs"/>
        </a:defRPr>
      </a:lvl9pPr>
    </p:bodyStyle>
    <p:otherStyle>
      <a:defPPr>
        <a:defRPr lang="en-US"/>
      </a:defPPr>
      <a:lvl1pPr marL="0" algn="l" defTabSz="523860" rtl="0" eaLnBrk="1" latinLnBrk="0" hangingPunct="1">
        <a:defRPr kumimoji="1" sz="1031" kern="1200">
          <a:solidFill>
            <a:schemeClr val="tx1"/>
          </a:solidFill>
          <a:latin typeface="+mn-lt"/>
          <a:ea typeface="+mn-ea"/>
          <a:cs typeface="+mn-cs"/>
        </a:defRPr>
      </a:lvl1pPr>
      <a:lvl2pPr marL="261930" algn="l" defTabSz="523860" rtl="0" eaLnBrk="1" latinLnBrk="0" hangingPunct="1">
        <a:defRPr kumimoji="1" sz="1031" kern="1200">
          <a:solidFill>
            <a:schemeClr val="tx1"/>
          </a:solidFill>
          <a:latin typeface="+mn-lt"/>
          <a:ea typeface="+mn-ea"/>
          <a:cs typeface="+mn-cs"/>
        </a:defRPr>
      </a:lvl2pPr>
      <a:lvl3pPr marL="523860" algn="l" defTabSz="523860" rtl="0" eaLnBrk="1" latinLnBrk="0" hangingPunct="1">
        <a:defRPr kumimoji="1" sz="1031" kern="1200">
          <a:solidFill>
            <a:schemeClr val="tx1"/>
          </a:solidFill>
          <a:latin typeface="+mn-lt"/>
          <a:ea typeface="+mn-ea"/>
          <a:cs typeface="+mn-cs"/>
        </a:defRPr>
      </a:lvl3pPr>
      <a:lvl4pPr marL="785790" algn="l" defTabSz="523860" rtl="0" eaLnBrk="1" latinLnBrk="0" hangingPunct="1">
        <a:defRPr kumimoji="1" sz="1031" kern="1200">
          <a:solidFill>
            <a:schemeClr val="tx1"/>
          </a:solidFill>
          <a:latin typeface="+mn-lt"/>
          <a:ea typeface="+mn-ea"/>
          <a:cs typeface="+mn-cs"/>
        </a:defRPr>
      </a:lvl4pPr>
      <a:lvl5pPr marL="1047720" algn="l" defTabSz="523860" rtl="0" eaLnBrk="1" latinLnBrk="0" hangingPunct="1">
        <a:defRPr kumimoji="1" sz="1031" kern="1200">
          <a:solidFill>
            <a:schemeClr val="tx1"/>
          </a:solidFill>
          <a:latin typeface="+mn-lt"/>
          <a:ea typeface="+mn-ea"/>
          <a:cs typeface="+mn-cs"/>
        </a:defRPr>
      </a:lvl5pPr>
      <a:lvl6pPr marL="1309649" algn="l" defTabSz="523860" rtl="0" eaLnBrk="1" latinLnBrk="0" hangingPunct="1">
        <a:defRPr kumimoji="1" sz="1031" kern="1200">
          <a:solidFill>
            <a:schemeClr val="tx1"/>
          </a:solidFill>
          <a:latin typeface="+mn-lt"/>
          <a:ea typeface="+mn-ea"/>
          <a:cs typeface="+mn-cs"/>
        </a:defRPr>
      </a:lvl6pPr>
      <a:lvl7pPr marL="1571579" algn="l" defTabSz="523860" rtl="0" eaLnBrk="1" latinLnBrk="0" hangingPunct="1">
        <a:defRPr kumimoji="1" sz="1031" kern="1200">
          <a:solidFill>
            <a:schemeClr val="tx1"/>
          </a:solidFill>
          <a:latin typeface="+mn-lt"/>
          <a:ea typeface="+mn-ea"/>
          <a:cs typeface="+mn-cs"/>
        </a:defRPr>
      </a:lvl7pPr>
      <a:lvl8pPr marL="1833509" algn="l" defTabSz="523860" rtl="0" eaLnBrk="1" latinLnBrk="0" hangingPunct="1">
        <a:defRPr kumimoji="1" sz="1031" kern="1200">
          <a:solidFill>
            <a:schemeClr val="tx1"/>
          </a:solidFill>
          <a:latin typeface="+mn-lt"/>
          <a:ea typeface="+mn-ea"/>
          <a:cs typeface="+mn-cs"/>
        </a:defRPr>
      </a:lvl8pPr>
      <a:lvl9pPr marL="2095439" algn="l" defTabSz="523860" rtl="0" eaLnBrk="1" latinLnBrk="0" hangingPunct="1">
        <a:defRPr kumimoji="1" sz="103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FBF9FB">
                <a:lumMod val="51000"/>
                <a:lumOff val="49000"/>
                <a:alpha val="89000"/>
              </a:srgb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4187" y="528066"/>
            <a:ext cx="6024563" cy="191378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84187" y="2640331"/>
            <a:ext cx="6024563" cy="628224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80219" y="9176982"/>
            <a:ext cx="1571625" cy="527149"/>
          </a:xfrm>
          <a:prstGeom prst="rect">
            <a:avLst/>
          </a:prstGeom>
        </p:spPr>
        <p:txBody>
          <a:bodyPr vert="horz" lIns="91440" tIns="45720" rIns="91440" bIns="45720" rtlCol="0" anchor="ctr"/>
          <a:lstStyle>
            <a:lvl1pPr algn="l">
              <a:defRPr sz="630">
                <a:solidFill>
                  <a:schemeClr val="tx1">
                    <a:lumMod val="65000"/>
                    <a:lumOff val="35000"/>
                  </a:schemeClr>
                </a:solidFill>
              </a:defRPr>
            </a:lvl1pPr>
          </a:lstStyle>
          <a:p>
            <a:fld id="{B4362EE6-9E6F-4635-BCCD-BA5A27A47991}" type="datetimeFigureOut">
              <a:rPr kumimoji="1" lang="ja-JP" altLang="en-US" smtClean="0"/>
              <a:t>2024/9/5</a:t>
            </a:fld>
            <a:endParaRPr kumimoji="1" lang="ja-JP" altLang="en-US"/>
          </a:p>
        </p:txBody>
      </p:sp>
      <p:sp>
        <p:nvSpPr>
          <p:cNvPr id="5" name="Footer Placeholder 4"/>
          <p:cNvSpPr>
            <a:spLocks noGrp="1"/>
          </p:cNvSpPr>
          <p:nvPr>
            <p:ph type="ftr" sz="quarter" idx="3"/>
          </p:nvPr>
        </p:nvSpPr>
        <p:spPr>
          <a:xfrm>
            <a:off x="2313781" y="9176982"/>
            <a:ext cx="2357438" cy="527149"/>
          </a:xfrm>
          <a:prstGeom prst="rect">
            <a:avLst/>
          </a:prstGeom>
        </p:spPr>
        <p:txBody>
          <a:bodyPr vert="horz" lIns="91440" tIns="45720" rIns="91440" bIns="45720" rtlCol="0" anchor="ctr"/>
          <a:lstStyle>
            <a:lvl1pPr algn="ctr">
              <a:defRPr sz="63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4937125" y="9176982"/>
            <a:ext cx="1571625" cy="527149"/>
          </a:xfrm>
          <a:prstGeom prst="rect">
            <a:avLst/>
          </a:prstGeom>
        </p:spPr>
        <p:txBody>
          <a:bodyPr vert="horz" lIns="91440" tIns="45720" rIns="91440" bIns="45720" rtlCol="0" anchor="ctr"/>
          <a:lstStyle>
            <a:lvl1pPr algn="r">
              <a:defRPr sz="630">
                <a:solidFill>
                  <a:schemeClr val="tx1">
                    <a:tint val="75000"/>
                  </a:schemeClr>
                </a:solidFill>
              </a:defRPr>
            </a:lvl1p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401331959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923" r:id="rId13"/>
  </p:sldLayoutIdLst>
  <p:txStyles>
    <p:titleStyle>
      <a:lvl1pPr algn="l" defTabSz="523860" rtl="0" eaLnBrk="1" latinLnBrk="0" hangingPunct="1">
        <a:lnSpc>
          <a:spcPct val="90000"/>
        </a:lnSpc>
        <a:spcBef>
          <a:spcPct val="0"/>
        </a:spcBef>
        <a:buNone/>
        <a:defRPr kumimoji="1" sz="2521" kern="1200">
          <a:solidFill>
            <a:schemeClr val="tx1"/>
          </a:solidFill>
          <a:latin typeface="+mj-lt"/>
          <a:ea typeface="+mj-ea"/>
          <a:cs typeface="+mj-cs"/>
        </a:defRPr>
      </a:lvl1pPr>
    </p:titleStyle>
    <p:bodyStyle>
      <a:lvl1pPr marL="130965" indent="-130965" algn="l" defTabSz="523860" rtl="0" eaLnBrk="1" latinLnBrk="0" hangingPunct="1">
        <a:lnSpc>
          <a:spcPct val="90000"/>
        </a:lnSpc>
        <a:spcBef>
          <a:spcPts val="573"/>
        </a:spcBef>
        <a:buFont typeface="Wingdings 2" pitchFamily="18" charset="2"/>
        <a:buChar char=""/>
        <a:defRPr kumimoji="1" sz="1604" kern="1200">
          <a:solidFill>
            <a:schemeClr val="tx1"/>
          </a:solidFill>
          <a:latin typeface="+mn-lt"/>
          <a:ea typeface="+mn-ea"/>
          <a:cs typeface="+mn-cs"/>
        </a:defRPr>
      </a:lvl1pPr>
      <a:lvl2pPr marL="392895" indent="-130965" algn="l" defTabSz="523860" rtl="0" eaLnBrk="1" latinLnBrk="0" hangingPunct="1">
        <a:lnSpc>
          <a:spcPct val="90000"/>
        </a:lnSpc>
        <a:spcBef>
          <a:spcPts val="286"/>
        </a:spcBef>
        <a:buFont typeface="Wingdings 2" pitchFamily="18" charset="2"/>
        <a:buChar char=""/>
        <a:defRPr kumimoji="1" sz="1375" kern="1200">
          <a:solidFill>
            <a:schemeClr val="tx1"/>
          </a:solidFill>
          <a:latin typeface="+mn-lt"/>
          <a:ea typeface="+mn-ea"/>
          <a:cs typeface="+mn-cs"/>
        </a:defRPr>
      </a:lvl2pPr>
      <a:lvl3pPr marL="654825" indent="-130965" algn="l" defTabSz="523860" rtl="0" eaLnBrk="1" latinLnBrk="0" hangingPunct="1">
        <a:lnSpc>
          <a:spcPct val="90000"/>
        </a:lnSpc>
        <a:spcBef>
          <a:spcPts val="286"/>
        </a:spcBef>
        <a:buFont typeface="Wingdings 2" pitchFamily="18" charset="2"/>
        <a:buChar char=""/>
        <a:defRPr kumimoji="1" sz="1146" kern="1200">
          <a:solidFill>
            <a:schemeClr val="tx1"/>
          </a:solidFill>
          <a:latin typeface="+mn-lt"/>
          <a:ea typeface="+mn-ea"/>
          <a:cs typeface="+mn-cs"/>
        </a:defRPr>
      </a:lvl3pPr>
      <a:lvl4pPr marL="916755" indent="-130965" algn="l" defTabSz="523860" rtl="0" eaLnBrk="1" latinLnBrk="0" hangingPunct="1">
        <a:lnSpc>
          <a:spcPct val="90000"/>
        </a:lnSpc>
        <a:spcBef>
          <a:spcPts val="286"/>
        </a:spcBef>
        <a:buFont typeface="Wingdings 2" pitchFamily="18" charset="2"/>
        <a:buChar char=""/>
        <a:defRPr kumimoji="1" sz="1031" kern="1200">
          <a:solidFill>
            <a:schemeClr val="tx1"/>
          </a:solidFill>
          <a:latin typeface="+mn-lt"/>
          <a:ea typeface="+mn-ea"/>
          <a:cs typeface="+mn-cs"/>
        </a:defRPr>
      </a:lvl4pPr>
      <a:lvl5pPr marL="1178684" indent="-130965" algn="l" defTabSz="523860" rtl="0" eaLnBrk="1" latinLnBrk="0" hangingPunct="1">
        <a:lnSpc>
          <a:spcPct val="90000"/>
        </a:lnSpc>
        <a:spcBef>
          <a:spcPts val="286"/>
        </a:spcBef>
        <a:buFont typeface="Wingdings 2" pitchFamily="18" charset="2"/>
        <a:buChar char=""/>
        <a:defRPr kumimoji="1" sz="1031" kern="1200">
          <a:solidFill>
            <a:schemeClr val="tx1"/>
          </a:solidFill>
          <a:latin typeface="+mn-lt"/>
          <a:ea typeface="+mn-ea"/>
          <a:cs typeface="+mn-cs"/>
        </a:defRPr>
      </a:lvl5pPr>
      <a:lvl6pPr marL="1440614" indent="-130965" algn="l" defTabSz="523860" rtl="0" eaLnBrk="1" latinLnBrk="0" hangingPunct="1">
        <a:spcBef>
          <a:spcPct val="20000"/>
        </a:spcBef>
        <a:buFont typeface="Wingdings 2" pitchFamily="18" charset="2"/>
        <a:buChar char=""/>
        <a:defRPr kumimoji="1" sz="1031" kern="1200">
          <a:solidFill>
            <a:schemeClr val="tx1"/>
          </a:solidFill>
          <a:latin typeface="+mn-lt"/>
          <a:ea typeface="+mn-ea"/>
          <a:cs typeface="+mn-cs"/>
        </a:defRPr>
      </a:lvl6pPr>
      <a:lvl7pPr marL="1702544" indent="-130965" algn="l" defTabSz="523860" rtl="0" eaLnBrk="1" latinLnBrk="0" hangingPunct="1">
        <a:spcBef>
          <a:spcPct val="20000"/>
        </a:spcBef>
        <a:buFont typeface="Wingdings 2" pitchFamily="18" charset="2"/>
        <a:buChar char=""/>
        <a:defRPr kumimoji="1" sz="1031" kern="1200">
          <a:solidFill>
            <a:schemeClr val="tx1"/>
          </a:solidFill>
          <a:latin typeface="+mn-lt"/>
          <a:ea typeface="+mn-ea"/>
          <a:cs typeface="+mn-cs"/>
        </a:defRPr>
      </a:lvl7pPr>
      <a:lvl8pPr marL="1964474" indent="-130965" algn="l" defTabSz="523860" rtl="0" eaLnBrk="1" latinLnBrk="0" hangingPunct="1">
        <a:spcBef>
          <a:spcPct val="20000"/>
        </a:spcBef>
        <a:buFont typeface="Wingdings 2" pitchFamily="18" charset="2"/>
        <a:buChar char=""/>
        <a:defRPr kumimoji="1" sz="1031" kern="1200">
          <a:solidFill>
            <a:schemeClr val="tx1"/>
          </a:solidFill>
          <a:latin typeface="+mn-lt"/>
          <a:ea typeface="+mn-ea"/>
          <a:cs typeface="+mn-cs"/>
        </a:defRPr>
      </a:lvl8pPr>
      <a:lvl9pPr marL="2226404" indent="-130965" algn="l" defTabSz="523860" rtl="0" eaLnBrk="1" latinLnBrk="0" hangingPunct="1">
        <a:spcBef>
          <a:spcPct val="20000"/>
        </a:spcBef>
        <a:buFont typeface="Wingdings 2" pitchFamily="18" charset="2"/>
        <a:buChar char=""/>
        <a:defRPr kumimoji="1" sz="1031" kern="1200">
          <a:solidFill>
            <a:schemeClr val="tx1"/>
          </a:solidFill>
          <a:latin typeface="+mn-lt"/>
          <a:ea typeface="+mn-ea"/>
          <a:cs typeface="+mn-cs"/>
        </a:defRPr>
      </a:lvl9pPr>
    </p:bodyStyle>
    <p:otherStyle>
      <a:defPPr>
        <a:defRPr lang="en-US"/>
      </a:defPPr>
      <a:lvl1pPr marL="0" algn="l" defTabSz="523860" rtl="0" eaLnBrk="1" latinLnBrk="0" hangingPunct="1">
        <a:defRPr kumimoji="1" sz="1031" kern="1200">
          <a:solidFill>
            <a:schemeClr val="tx1"/>
          </a:solidFill>
          <a:latin typeface="+mn-lt"/>
          <a:ea typeface="+mn-ea"/>
          <a:cs typeface="+mn-cs"/>
        </a:defRPr>
      </a:lvl1pPr>
      <a:lvl2pPr marL="261930" algn="l" defTabSz="523860" rtl="0" eaLnBrk="1" latinLnBrk="0" hangingPunct="1">
        <a:defRPr kumimoji="1" sz="1031" kern="1200">
          <a:solidFill>
            <a:schemeClr val="tx1"/>
          </a:solidFill>
          <a:latin typeface="+mn-lt"/>
          <a:ea typeface="+mn-ea"/>
          <a:cs typeface="+mn-cs"/>
        </a:defRPr>
      </a:lvl2pPr>
      <a:lvl3pPr marL="523860" algn="l" defTabSz="523860" rtl="0" eaLnBrk="1" latinLnBrk="0" hangingPunct="1">
        <a:defRPr kumimoji="1" sz="1031" kern="1200">
          <a:solidFill>
            <a:schemeClr val="tx1"/>
          </a:solidFill>
          <a:latin typeface="+mn-lt"/>
          <a:ea typeface="+mn-ea"/>
          <a:cs typeface="+mn-cs"/>
        </a:defRPr>
      </a:lvl3pPr>
      <a:lvl4pPr marL="785790" algn="l" defTabSz="523860" rtl="0" eaLnBrk="1" latinLnBrk="0" hangingPunct="1">
        <a:defRPr kumimoji="1" sz="1031" kern="1200">
          <a:solidFill>
            <a:schemeClr val="tx1"/>
          </a:solidFill>
          <a:latin typeface="+mn-lt"/>
          <a:ea typeface="+mn-ea"/>
          <a:cs typeface="+mn-cs"/>
        </a:defRPr>
      </a:lvl4pPr>
      <a:lvl5pPr marL="1047720" algn="l" defTabSz="523860" rtl="0" eaLnBrk="1" latinLnBrk="0" hangingPunct="1">
        <a:defRPr kumimoji="1" sz="1031" kern="1200">
          <a:solidFill>
            <a:schemeClr val="tx1"/>
          </a:solidFill>
          <a:latin typeface="+mn-lt"/>
          <a:ea typeface="+mn-ea"/>
          <a:cs typeface="+mn-cs"/>
        </a:defRPr>
      </a:lvl5pPr>
      <a:lvl6pPr marL="1309649" algn="l" defTabSz="523860" rtl="0" eaLnBrk="1" latinLnBrk="0" hangingPunct="1">
        <a:defRPr kumimoji="1" sz="1031" kern="1200">
          <a:solidFill>
            <a:schemeClr val="tx1"/>
          </a:solidFill>
          <a:latin typeface="+mn-lt"/>
          <a:ea typeface="+mn-ea"/>
          <a:cs typeface="+mn-cs"/>
        </a:defRPr>
      </a:lvl6pPr>
      <a:lvl7pPr marL="1571579" algn="l" defTabSz="523860" rtl="0" eaLnBrk="1" latinLnBrk="0" hangingPunct="1">
        <a:defRPr kumimoji="1" sz="1031" kern="1200">
          <a:solidFill>
            <a:schemeClr val="tx1"/>
          </a:solidFill>
          <a:latin typeface="+mn-lt"/>
          <a:ea typeface="+mn-ea"/>
          <a:cs typeface="+mn-cs"/>
        </a:defRPr>
      </a:lvl7pPr>
      <a:lvl8pPr marL="1833509" algn="l" defTabSz="523860" rtl="0" eaLnBrk="1" latinLnBrk="0" hangingPunct="1">
        <a:defRPr kumimoji="1" sz="1031" kern="1200">
          <a:solidFill>
            <a:schemeClr val="tx1"/>
          </a:solidFill>
          <a:latin typeface="+mn-lt"/>
          <a:ea typeface="+mn-ea"/>
          <a:cs typeface="+mn-cs"/>
        </a:defRPr>
      </a:lvl8pPr>
      <a:lvl9pPr marL="2095439" algn="l" defTabSz="523860" rtl="0" eaLnBrk="1" latinLnBrk="0" hangingPunct="1">
        <a:defRPr kumimoji="1" sz="103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80219" y="527150"/>
            <a:ext cx="6024563" cy="1913782"/>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0219" y="2635746"/>
            <a:ext cx="6024563" cy="6282245"/>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80219" y="9176982"/>
            <a:ext cx="1571625" cy="527149"/>
          </a:xfrm>
          <a:prstGeom prst="rect">
            <a:avLst/>
          </a:prstGeom>
        </p:spPr>
        <p:txBody>
          <a:bodyPr vert="horz" lIns="91440" tIns="45720" rIns="91440" bIns="45720" rtlCol="0" anchor="ctr"/>
          <a:lstStyle>
            <a:lvl1pPr algn="l">
              <a:defRPr sz="687">
                <a:solidFill>
                  <a:schemeClr val="tx1">
                    <a:tint val="75000"/>
                  </a:schemeClr>
                </a:solidFill>
              </a:defRPr>
            </a:lvl1pPr>
          </a:lstStyle>
          <a:p>
            <a:fld id="{B4362EE6-9E6F-4635-BCCD-BA5A27A47991}" type="datetimeFigureOut">
              <a:rPr kumimoji="1" lang="ja-JP" altLang="en-US" smtClean="0"/>
              <a:t>2024/9/5</a:t>
            </a:fld>
            <a:endParaRPr kumimoji="1" lang="ja-JP" altLang="en-US"/>
          </a:p>
        </p:txBody>
      </p:sp>
      <p:sp>
        <p:nvSpPr>
          <p:cNvPr id="5" name="フッター プレースホルダー 4"/>
          <p:cNvSpPr>
            <a:spLocks noGrp="1"/>
          </p:cNvSpPr>
          <p:nvPr>
            <p:ph type="ftr" sz="quarter" idx="3"/>
          </p:nvPr>
        </p:nvSpPr>
        <p:spPr>
          <a:xfrm>
            <a:off x="2313781" y="9176982"/>
            <a:ext cx="2357438" cy="527149"/>
          </a:xfrm>
          <a:prstGeom prst="rect">
            <a:avLst/>
          </a:prstGeom>
        </p:spPr>
        <p:txBody>
          <a:bodyPr vert="horz" lIns="91440" tIns="45720" rIns="91440" bIns="45720" rtlCol="0" anchor="ctr"/>
          <a:lstStyle>
            <a:lvl1pPr algn="ctr">
              <a:defRPr sz="687">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33156" y="9176982"/>
            <a:ext cx="1571625" cy="527149"/>
          </a:xfrm>
          <a:prstGeom prst="rect">
            <a:avLst/>
          </a:prstGeom>
        </p:spPr>
        <p:txBody>
          <a:bodyPr vert="horz" lIns="91440" tIns="45720" rIns="91440" bIns="45720" rtlCol="0" anchor="ctr"/>
          <a:lstStyle>
            <a:lvl1pPr algn="r">
              <a:defRPr sz="687">
                <a:solidFill>
                  <a:schemeClr val="tx1">
                    <a:tint val="75000"/>
                  </a:schemeClr>
                </a:solidFill>
              </a:defRPr>
            </a:lvl1pPr>
          </a:lstStyle>
          <a:p>
            <a:fld id="{03778340-C0E8-4F86-B4CE-394074B1B5D3}" type="slidenum">
              <a:rPr kumimoji="1" lang="ja-JP" altLang="en-US" smtClean="0"/>
              <a:t>‹#›</a:t>
            </a:fld>
            <a:endParaRPr kumimoji="1" lang="ja-JP" altLang="en-US"/>
          </a:p>
        </p:txBody>
      </p:sp>
    </p:spTree>
    <p:extLst>
      <p:ext uri="{BB962C8B-B14F-4D97-AF65-F5344CB8AC3E}">
        <p14:creationId xmlns:p14="http://schemas.microsoft.com/office/powerpoint/2010/main" val="3088654164"/>
      </p:ext>
    </p:extLst>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 id="2147484062" r:id="rId12"/>
  </p:sldLayoutIdLst>
  <p:txStyles>
    <p:titleStyle>
      <a:lvl1pPr algn="l" defTabSz="523860" rtl="0" eaLnBrk="1" latinLnBrk="0" hangingPunct="1">
        <a:lnSpc>
          <a:spcPct val="90000"/>
        </a:lnSpc>
        <a:spcBef>
          <a:spcPct val="0"/>
        </a:spcBef>
        <a:buNone/>
        <a:defRPr kumimoji="1" sz="2521" kern="1200">
          <a:solidFill>
            <a:schemeClr val="tx1"/>
          </a:solidFill>
          <a:latin typeface="+mj-lt"/>
          <a:ea typeface="+mj-ea"/>
          <a:cs typeface="+mj-cs"/>
        </a:defRPr>
      </a:lvl1pPr>
    </p:titleStyle>
    <p:bodyStyle>
      <a:lvl1pPr marL="130965" indent="-130965" algn="l" defTabSz="523860" rtl="0" eaLnBrk="1" latinLnBrk="0" hangingPunct="1">
        <a:lnSpc>
          <a:spcPct val="90000"/>
        </a:lnSpc>
        <a:spcBef>
          <a:spcPts val="573"/>
        </a:spcBef>
        <a:buFont typeface="Arial" panose="020B0604020202020204" pitchFamily="34" charset="0"/>
        <a:buChar char="•"/>
        <a:defRPr kumimoji="1" sz="1604" kern="1200">
          <a:solidFill>
            <a:schemeClr val="tx1"/>
          </a:solidFill>
          <a:latin typeface="+mn-lt"/>
          <a:ea typeface="+mn-ea"/>
          <a:cs typeface="+mn-cs"/>
        </a:defRPr>
      </a:lvl1pPr>
      <a:lvl2pPr marL="392895" indent="-130965" algn="l" defTabSz="523860" rtl="0" eaLnBrk="1" latinLnBrk="0" hangingPunct="1">
        <a:lnSpc>
          <a:spcPct val="90000"/>
        </a:lnSpc>
        <a:spcBef>
          <a:spcPts val="286"/>
        </a:spcBef>
        <a:buFont typeface="Arial" panose="020B0604020202020204" pitchFamily="34" charset="0"/>
        <a:buChar char="•"/>
        <a:defRPr kumimoji="1" sz="1375" kern="1200">
          <a:solidFill>
            <a:schemeClr val="tx1"/>
          </a:solidFill>
          <a:latin typeface="+mn-lt"/>
          <a:ea typeface="+mn-ea"/>
          <a:cs typeface="+mn-cs"/>
        </a:defRPr>
      </a:lvl2pPr>
      <a:lvl3pPr marL="654825" indent="-130965" algn="l" defTabSz="523860" rtl="0" eaLnBrk="1" latinLnBrk="0" hangingPunct="1">
        <a:lnSpc>
          <a:spcPct val="90000"/>
        </a:lnSpc>
        <a:spcBef>
          <a:spcPts val="286"/>
        </a:spcBef>
        <a:buFont typeface="Arial" panose="020B0604020202020204" pitchFamily="34" charset="0"/>
        <a:buChar char="•"/>
        <a:defRPr kumimoji="1" sz="1146" kern="1200">
          <a:solidFill>
            <a:schemeClr val="tx1"/>
          </a:solidFill>
          <a:latin typeface="+mn-lt"/>
          <a:ea typeface="+mn-ea"/>
          <a:cs typeface="+mn-cs"/>
        </a:defRPr>
      </a:lvl3pPr>
      <a:lvl4pPr marL="916755" indent="-130965" algn="l" defTabSz="523860" rtl="0" eaLnBrk="1" latinLnBrk="0" hangingPunct="1">
        <a:lnSpc>
          <a:spcPct val="90000"/>
        </a:lnSpc>
        <a:spcBef>
          <a:spcPts val="286"/>
        </a:spcBef>
        <a:buFont typeface="Arial" panose="020B0604020202020204" pitchFamily="34" charset="0"/>
        <a:buChar char="•"/>
        <a:defRPr kumimoji="1" sz="1031" kern="1200">
          <a:solidFill>
            <a:schemeClr val="tx1"/>
          </a:solidFill>
          <a:latin typeface="+mn-lt"/>
          <a:ea typeface="+mn-ea"/>
          <a:cs typeface="+mn-cs"/>
        </a:defRPr>
      </a:lvl4pPr>
      <a:lvl5pPr marL="1178684" indent="-130965" algn="l" defTabSz="523860" rtl="0" eaLnBrk="1" latinLnBrk="0" hangingPunct="1">
        <a:lnSpc>
          <a:spcPct val="90000"/>
        </a:lnSpc>
        <a:spcBef>
          <a:spcPts val="286"/>
        </a:spcBef>
        <a:buFont typeface="Arial" panose="020B0604020202020204" pitchFamily="34" charset="0"/>
        <a:buChar char="•"/>
        <a:defRPr kumimoji="1" sz="1031" kern="1200">
          <a:solidFill>
            <a:schemeClr val="tx1"/>
          </a:solidFill>
          <a:latin typeface="+mn-lt"/>
          <a:ea typeface="+mn-ea"/>
          <a:cs typeface="+mn-cs"/>
        </a:defRPr>
      </a:lvl5pPr>
      <a:lvl6pPr marL="1440614" indent="-130965" algn="l" defTabSz="523860" rtl="0" eaLnBrk="1" latinLnBrk="0" hangingPunct="1">
        <a:lnSpc>
          <a:spcPct val="90000"/>
        </a:lnSpc>
        <a:spcBef>
          <a:spcPts val="286"/>
        </a:spcBef>
        <a:buFont typeface="Arial" panose="020B0604020202020204" pitchFamily="34" charset="0"/>
        <a:buChar char="•"/>
        <a:defRPr kumimoji="1" sz="1031" kern="1200">
          <a:solidFill>
            <a:schemeClr val="tx1"/>
          </a:solidFill>
          <a:latin typeface="+mn-lt"/>
          <a:ea typeface="+mn-ea"/>
          <a:cs typeface="+mn-cs"/>
        </a:defRPr>
      </a:lvl6pPr>
      <a:lvl7pPr marL="1702544" indent="-130965" algn="l" defTabSz="523860" rtl="0" eaLnBrk="1" latinLnBrk="0" hangingPunct="1">
        <a:lnSpc>
          <a:spcPct val="90000"/>
        </a:lnSpc>
        <a:spcBef>
          <a:spcPts val="286"/>
        </a:spcBef>
        <a:buFont typeface="Arial" panose="020B0604020202020204" pitchFamily="34" charset="0"/>
        <a:buChar char="•"/>
        <a:defRPr kumimoji="1" sz="1031" kern="1200">
          <a:solidFill>
            <a:schemeClr val="tx1"/>
          </a:solidFill>
          <a:latin typeface="+mn-lt"/>
          <a:ea typeface="+mn-ea"/>
          <a:cs typeface="+mn-cs"/>
        </a:defRPr>
      </a:lvl7pPr>
      <a:lvl8pPr marL="1964474" indent="-130965" algn="l" defTabSz="523860" rtl="0" eaLnBrk="1" latinLnBrk="0" hangingPunct="1">
        <a:lnSpc>
          <a:spcPct val="90000"/>
        </a:lnSpc>
        <a:spcBef>
          <a:spcPts val="286"/>
        </a:spcBef>
        <a:buFont typeface="Arial" panose="020B0604020202020204" pitchFamily="34" charset="0"/>
        <a:buChar char="•"/>
        <a:defRPr kumimoji="1" sz="1031" kern="1200">
          <a:solidFill>
            <a:schemeClr val="tx1"/>
          </a:solidFill>
          <a:latin typeface="+mn-lt"/>
          <a:ea typeface="+mn-ea"/>
          <a:cs typeface="+mn-cs"/>
        </a:defRPr>
      </a:lvl8pPr>
      <a:lvl9pPr marL="2226404" indent="-130965" algn="l" defTabSz="523860" rtl="0" eaLnBrk="1" latinLnBrk="0" hangingPunct="1">
        <a:lnSpc>
          <a:spcPct val="90000"/>
        </a:lnSpc>
        <a:spcBef>
          <a:spcPts val="286"/>
        </a:spcBef>
        <a:buFont typeface="Arial" panose="020B0604020202020204" pitchFamily="34" charset="0"/>
        <a:buChar char="•"/>
        <a:defRPr kumimoji="1" sz="1031" kern="1200">
          <a:solidFill>
            <a:schemeClr val="tx1"/>
          </a:solidFill>
          <a:latin typeface="+mn-lt"/>
          <a:ea typeface="+mn-ea"/>
          <a:cs typeface="+mn-cs"/>
        </a:defRPr>
      </a:lvl9pPr>
    </p:bodyStyle>
    <p:otherStyle>
      <a:defPPr>
        <a:defRPr lang="ja-JP"/>
      </a:defPPr>
      <a:lvl1pPr marL="0" algn="l" defTabSz="523860" rtl="0" eaLnBrk="1" latinLnBrk="0" hangingPunct="1">
        <a:defRPr kumimoji="1" sz="1031" kern="1200">
          <a:solidFill>
            <a:schemeClr val="tx1"/>
          </a:solidFill>
          <a:latin typeface="+mn-lt"/>
          <a:ea typeface="+mn-ea"/>
          <a:cs typeface="+mn-cs"/>
        </a:defRPr>
      </a:lvl1pPr>
      <a:lvl2pPr marL="261930" algn="l" defTabSz="523860" rtl="0" eaLnBrk="1" latinLnBrk="0" hangingPunct="1">
        <a:defRPr kumimoji="1" sz="1031" kern="1200">
          <a:solidFill>
            <a:schemeClr val="tx1"/>
          </a:solidFill>
          <a:latin typeface="+mn-lt"/>
          <a:ea typeface="+mn-ea"/>
          <a:cs typeface="+mn-cs"/>
        </a:defRPr>
      </a:lvl2pPr>
      <a:lvl3pPr marL="523860" algn="l" defTabSz="523860" rtl="0" eaLnBrk="1" latinLnBrk="0" hangingPunct="1">
        <a:defRPr kumimoji="1" sz="1031" kern="1200">
          <a:solidFill>
            <a:schemeClr val="tx1"/>
          </a:solidFill>
          <a:latin typeface="+mn-lt"/>
          <a:ea typeface="+mn-ea"/>
          <a:cs typeface="+mn-cs"/>
        </a:defRPr>
      </a:lvl3pPr>
      <a:lvl4pPr marL="785790" algn="l" defTabSz="523860" rtl="0" eaLnBrk="1" latinLnBrk="0" hangingPunct="1">
        <a:defRPr kumimoji="1" sz="1031" kern="1200">
          <a:solidFill>
            <a:schemeClr val="tx1"/>
          </a:solidFill>
          <a:latin typeface="+mn-lt"/>
          <a:ea typeface="+mn-ea"/>
          <a:cs typeface="+mn-cs"/>
        </a:defRPr>
      </a:lvl4pPr>
      <a:lvl5pPr marL="1047720" algn="l" defTabSz="523860" rtl="0" eaLnBrk="1" latinLnBrk="0" hangingPunct="1">
        <a:defRPr kumimoji="1" sz="1031" kern="1200">
          <a:solidFill>
            <a:schemeClr val="tx1"/>
          </a:solidFill>
          <a:latin typeface="+mn-lt"/>
          <a:ea typeface="+mn-ea"/>
          <a:cs typeface="+mn-cs"/>
        </a:defRPr>
      </a:lvl5pPr>
      <a:lvl6pPr marL="1309649" algn="l" defTabSz="523860" rtl="0" eaLnBrk="1" latinLnBrk="0" hangingPunct="1">
        <a:defRPr kumimoji="1" sz="1031" kern="1200">
          <a:solidFill>
            <a:schemeClr val="tx1"/>
          </a:solidFill>
          <a:latin typeface="+mn-lt"/>
          <a:ea typeface="+mn-ea"/>
          <a:cs typeface="+mn-cs"/>
        </a:defRPr>
      </a:lvl6pPr>
      <a:lvl7pPr marL="1571579" algn="l" defTabSz="523860" rtl="0" eaLnBrk="1" latinLnBrk="0" hangingPunct="1">
        <a:defRPr kumimoji="1" sz="1031" kern="1200">
          <a:solidFill>
            <a:schemeClr val="tx1"/>
          </a:solidFill>
          <a:latin typeface="+mn-lt"/>
          <a:ea typeface="+mn-ea"/>
          <a:cs typeface="+mn-cs"/>
        </a:defRPr>
      </a:lvl7pPr>
      <a:lvl8pPr marL="1833509" algn="l" defTabSz="523860" rtl="0" eaLnBrk="1" latinLnBrk="0" hangingPunct="1">
        <a:defRPr kumimoji="1" sz="1031" kern="1200">
          <a:solidFill>
            <a:schemeClr val="tx1"/>
          </a:solidFill>
          <a:latin typeface="+mn-lt"/>
          <a:ea typeface="+mn-ea"/>
          <a:cs typeface="+mn-cs"/>
        </a:defRPr>
      </a:lvl8pPr>
      <a:lvl9pPr marL="2095439" algn="l" defTabSz="523860" rtl="0" eaLnBrk="1" latinLnBrk="0" hangingPunct="1">
        <a:defRPr kumimoji="1" sz="10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8.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4000"/>
            <a:lum/>
          </a:blip>
          <a:srcRect/>
          <a:stretch>
            <a:fillRect t="-13000" b="-13000"/>
          </a:stretch>
        </a:blipFill>
        <a:effectLst/>
      </p:bgPr>
    </p:bg>
    <p:spTree>
      <p:nvGrpSpPr>
        <p:cNvPr id="1" name=""/>
        <p:cNvGrpSpPr/>
        <p:nvPr/>
      </p:nvGrpSpPr>
      <p:grpSpPr>
        <a:xfrm>
          <a:off x="0" y="0"/>
          <a:ext cx="0" cy="0"/>
          <a:chOff x="0" y="0"/>
          <a:chExt cx="0" cy="0"/>
        </a:xfrm>
      </p:grpSpPr>
      <p:sp>
        <p:nvSpPr>
          <p:cNvPr id="4" name="TextBox 1"/>
          <p:cNvSpPr txBox="1"/>
          <p:nvPr/>
        </p:nvSpPr>
        <p:spPr>
          <a:xfrm>
            <a:off x="283092" y="-16818"/>
            <a:ext cx="6252447" cy="1015663"/>
          </a:xfrm>
          <a:prstGeom prst="rect">
            <a:avLst/>
          </a:prstGeom>
          <a:noFill/>
          <a:ln>
            <a:noFill/>
          </a:ln>
        </p:spPr>
        <p:txBody>
          <a:bodyPr wrap="square" rtlCol="0">
            <a:spAutoFit/>
          </a:bodyPr>
          <a:lstStyle/>
          <a:p>
            <a:r>
              <a:rPr lang="ja-JP" altLang="en-US" sz="4400" b="1" dirty="0" smtClean="0">
                <a:solidFill>
                  <a:schemeClr val="bg1"/>
                </a:solidFill>
                <a:ea typeface="HG丸ｺﾞｼｯｸM-PRO" panose="020F0600000000000000" pitchFamily="50" charset="-128"/>
              </a:rPr>
              <a:t>令和</a:t>
            </a:r>
            <a:r>
              <a:rPr lang="en-US" altLang="ja-JP" sz="4400" b="1" dirty="0">
                <a:solidFill>
                  <a:schemeClr val="bg1"/>
                </a:solidFill>
                <a:ea typeface="HG丸ｺﾞｼｯｸM-PRO" panose="020F0600000000000000" pitchFamily="50" charset="-128"/>
              </a:rPr>
              <a:t>6</a:t>
            </a:r>
            <a:r>
              <a:rPr lang="ja-JP" altLang="en-US" sz="4400" b="1" dirty="0" smtClean="0">
                <a:solidFill>
                  <a:schemeClr val="bg1"/>
                </a:solidFill>
                <a:ea typeface="HG丸ｺﾞｼｯｸM-PRO" panose="020F0600000000000000" pitchFamily="50" charset="-128"/>
              </a:rPr>
              <a:t>年度</a:t>
            </a:r>
            <a:r>
              <a:rPr lang="ja-JP" altLang="en-US" sz="4400" b="1" dirty="0">
                <a:solidFill>
                  <a:schemeClr val="bg1"/>
                </a:solidFill>
                <a:ea typeface="HG丸ｺﾞｼｯｸM-PRO" panose="020F0600000000000000" pitchFamily="50" charset="-128"/>
              </a:rPr>
              <a:t>　</a:t>
            </a:r>
            <a:r>
              <a:rPr lang="en-US" altLang="ja-JP" sz="6000" b="1" dirty="0" smtClean="0">
                <a:solidFill>
                  <a:schemeClr val="bg1"/>
                </a:solidFill>
                <a:ea typeface="HG丸ｺﾞｼｯｸM-PRO" panose="020F0600000000000000" pitchFamily="50" charset="-128"/>
              </a:rPr>
              <a:t>R</a:t>
            </a:r>
            <a:r>
              <a:rPr lang="en-US" altLang="ja-JP" sz="4400" b="1" dirty="0" smtClean="0">
                <a:solidFill>
                  <a:schemeClr val="bg1"/>
                </a:solidFill>
                <a:ea typeface="HG丸ｺﾞｼｯｸM-PRO" panose="020F0600000000000000" pitchFamily="50" charset="-128"/>
              </a:rPr>
              <a:t>CPC</a:t>
            </a:r>
            <a:r>
              <a:rPr lang="ja-JP" altLang="en-US" sz="4400" b="1" dirty="0" smtClean="0">
                <a:solidFill>
                  <a:schemeClr val="bg1"/>
                </a:solidFill>
                <a:ea typeface="HG丸ｺﾞｼｯｸM-PRO" panose="020F0600000000000000" pitchFamily="50" charset="-128"/>
              </a:rPr>
              <a:t>開催</a:t>
            </a:r>
            <a:endParaRPr lang="zh-CN" altLang="en-US" sz="4400" b="1" dirty="0">
              <a:solidFill>
                <a:schemeClr val="bg1"/>
              </a:solidFill>
              <a:ea typeface="HG丸ｺﾞｼｯｸM-PRO" panose="020F0600000000000000" pitchFamily="50" charset="-128"/>
            </a:endParaRPr>
          </a:p>
        </p:txBody>
      </p:sp>
      <p:sp>
        <p:nvSpPr>
          <p:cNvPr id="5" name="テキスト ボックス 4"/>
          <p:cNvSpPr txBox="1"/>
          <p:nvPr/>
        </p:nvSpPr>
        <p:spPr>
          <a:xfrm>
            <a:off x="3812635" y="698358"/>
            <a:ext cx="6264696" cy="965649"/>
          </a:xfrm>
          <a:prstGeom prst="rect">
            <a:avLst/>
          </a:prstGeom>
          <a:noFill/>
        </p:spPr>
        <p:txBody>
          <a:bodyPr wrap="square" rtlCol="0">
            <a:spAutoFit/>
          </a:bodyPr>
          <a:lstStyle/>
          <a:p>
            <a:endParaRPr lang="en-US" altLang="ja-JP" sz="2875" b="1" dirty="0"/>
          </a:p>
          <a:p>
            <a:r>
              <a:rPr lang="ja-JP" altLang="en-US" b="1" dirty="0">
                <a:solidFill>
                  <a:schemeClr val="bg1"/>
                </a:solidFill>
                <a:ea typeface="HG丸ｺﾞｼｯｸM-PRO" panose="020F0600000000000000" pitchFamily="50" charset="-128"/>
              </a:rPr>
              <a:t>東京都健康長寿医療</a:t>
            </a:r>
            <a:r>
              <a:rPr lang="ja-JP" altLang="en-US" b="1" dirty="0" smtClean="0">
                <a:solidFill>
                  <a:schemeClr val="bg1"/>
                </a:solidFill>
                <a:ea typeface="HG丸ｺﾞｼｯｸM-PRO" panose="020F0600000000000000" pitchFamily="50" charset="-128"/>
              </a:rPr>
              <a:t>センター</a:t>
            </a:r>
            <a:r>
              <a:rPr lang="ja-JP" altLang="en-US" sz="2800" b="1" dirty="0">
                <a:ea typeface="HGPｺﾞｼｯｸE" panose="020B0900000000000000" pitchFamily="50" charset="-128"/>
              </a:rPr>
              <a:t>　　　　　　　　　　　　　　　　　</a:t>
            </a:r>
            <a:r>
              <a:rPr lang="ja-JP" altLang="en-US" sz="2800" b="1" dirty="0" smtClean="0">
                <a:ea typeface="HGPｺﾞｼｯｸE" panose="020B0900000000000000" pitchFamily="50" charset="-128"/>
              </a:rPr>
              <a:t>　　　　　　</a:t>
            </a:r>
            <a:r>
              <a:rPr lang="ja-JP" altLang="en-US" sz="2800" b="1" dirty="0">
                <a:ea typeface="+mj-ea"/>
              </a:rPr>
              <a:t>　　</a:t>
            </a:r>
            <a:r>
              <a:rPr lang="ja-JP" altLang="en-US" sz="2800" b="1" dirty="0"/>
              <a:t>　　　　</a:t>
            </a:r>
          </a:p>
        </p:txBody>
      </p:sp>
      <p:sp>
        <p:nvSpPr>
          <p:cNvPr id="17" name="正方形/長方形 16"/>
          <p:cNvSpPr/>
          <p:nvPr/>
        </p:nvSpPr>
        <p:spPr>
          <a:xfrm>
            <a:off x="858653" y="3413139"/>
            <a:ext cx="6890343" cy="646331"/>
          </a:xfrm>
          <a:prstGeom prst="rect">
            <a:avLst/>
          </a:prstGeom>
        </p:spPr>
        <p:txBody>
          <a:bodyPr wrap="square">
            <a:spAutoFit/>
          </a:bodyPr>
          <a:lstStyle/>
          <a:p>
            <a:pPr algn="just">
              <a:spcAft>
                <a:spcPts val="0"/>
              </a:spcAft>
            </a:pPr>
            <a:r>
              <a:rPr lang="ja-JP" altLang="ja-JP" sz="3600" b="1" dirty="0">
                <a:solidFill>
                  <a:schemeClr val="accent4">
                    <a:lumMod val="60000"/>
                    <a:lumOff val="40000"/>
                  </a:schemeClr>
                </a:solidFill>
                <a:latin typeface="游ゴシック" panose="020B0400000000000000" pitchFamily="50" charset="-128"/>
                <a:ea typeface="游ゴシック" panose="020B0400000000000000" pitchFamily="50" charset="-128"/>
                <a:cs typeface="ＭＳ Ｐゴシック" panose="020B0600070205080204" pitchFamily="50" charset="-128"/>
              </a:rPr>
              <a:t>ちなみにＲＣＰＣとは</a:t>
            </a:r>
            <a:r>
              <a:rPr lang="ja-JP" altLang="ja-JP" sz="3600" b="1" dirty="0" smtClean="0">
                <a:solidFill>
                  <a:schemeClr val="accent4">
                    <a:lumMod val="60000"/>
                    <a:lumOff val="40000"/>
                  </a:schemeClr>
                </a:solidFill>
                <a:latin typeface="游ゴシック" panose="020B0400000000000000" pitchFamily="50" charset="-128"/>
                <a:ea typeface="游ゴシック" panose="020B0400000000000000" pitchFamily="50" charset="-128"/>
                <a:cs typeface="ＭＳ Ｐゴシック" panose="020B0600070205080204" pitchFamily="50" charset="-128"/>
              </a:rPr>
              <a:t>？</a:t>
            </a:r>
            <a:endParaRPr lang="ja-JP" altLang="ja-JP" sz="3600" b="1" dirty="0">
              <a:solidFill>
                <a:schemeClr val="accent4">
                  <a:lumMod val="60000"/>
                  <a:lumOff val="40000"/>
                </a:schemeClr>
              </a:solidFill>
              <a:latin typeface="游ゴシック" panose="020B0400000000000000" pitchFamily="50" charset="-128"/>
              <a:ea typeface="游ゴシック" panose="020B0400000000000000" pitchFamily="50" charset="-128"/>
              <a:cs typeface="ＭＳ Ｐゴシック" panose="020B0600070205080204" pitchFamily="50" charset="-128"/>
            </a:endParaRPr>
          </a:p>
        </p:txBody>
      </p:sp>
      <p:grpSp>
        <p:nvGrpSpPr>
          <p:cNvPr id="11" name="グループ化 10"/>
          <p:cNvGrpSpPr/>
          <p:nvPr/>
        </p:nvGrpSpPr>
        <p:grpSpPr>
          <a:xfrm>
            <a:off x="667944" y="1634806"/>
            <a:ext cx="6713985" cy="1542393"/>
            <a:chOff x="2425357" y="5327150"/>
            <a:chExt cx="4856979" cy="1652135"/>
          </a:xfrm>
        </p:grpSpPr>
        <p:sp>
          <p:nvSpPr>
            <p:cNvPr id="12" name="TextBox 19"/>
            <p:cNvSpPr txBox="1"/>
            <p:nvPr/>
          </p:nvSpPr>
          <p:spPr>
            <a:xfrm>
              <a:off x="2425357" y="5327150"/>
              <a:ext cx="133637" cy="454264"/>
            </a:xfrm>
            <a:prstGeom prst="rect">
              <a:avLst/>
            </a:prstGeom>
            <a:noFill/>
          </p:spPr>
          <p:txBody>
            <a:bodyPr wrap="none" rtlCol="0">
              <a:spAutoFit/>
            </a:bodyPr>
            <a:lstStyle/>
            <a:p>
              <a:endParaRPr lang="zh-CN" altLang="en-US" sz="2156" dirty="0">
                <a:solidFill>
                  <a:srgbClr val="231815"/>
                </a:solidFill>
                <a:ea typeface="HG丸ｺﾞｼｯｸM-PRO" panose="020F0600000000000000" pitchFamily="50" charset="-128"/>
              </a:endParaRPr>
            </a:p>
          </p:txBody>
        </p:sp>
        <p:sp>
          <p:nvSpPr>
            <p:cNvPr id="13" name="TextBox 20"/>
            <p:cNvSpPr txBox="1"/>
            <p:nvPr/>
          </p:nvSpPr>
          <p:spPr>
            <a:xfrm>
              <a:off x="3432578" y="5345911"/>
              <a:ext cx="3519715" cy="494512"/>
            </a:xfrm>
            <a:prstGeom prst="rect">
              <a:avLst/>
            </a:prstGeom>
            <a:noFill/>
          </p:spPr>
          <p:txBody>
            <a:bodyPr wrap="none" rtlCol="0">
              <a:spAutoFit/>
            </a:bodyPr>
            <a:lstStyle/>
            <a:p>
              <a:r>
                <a:rPr lang="ja-JP" altLang="en-US" sz="2400" b="1" dirty="0" smtClean="0">
                  <a:solidFill>
                    <a:schemeClr val="bg1"/>
                  </a:solidFill>
                  <a:ea typeface="HG丸ｺﾞｼｯｸM-PRO" panose="020F0600000000000000" pitchFamily="50" charset="-128"/>
                </a:rPr>
                <a:t>令和</a:t>
              </a:r>
              <a:r>
                <a:rPr lang="en-US" altLang="ja-JP" sz="2400" b="1" dirty="0">
                  <a:solidFill>
                    <a:schemeClr val="bg1"/>
                  </a:solidFill>
                  <a:ea typeface="HG丸ｺﾞｼｯｸM-PRO" panose="020F0600000000000000" pitchFamily="50" charset="-128"/>
                </a:rPr>
                <a:t>6</a:t>
              </a:r>
              <a:r>
                <a:rPr lang="ja-JP" altLang="en-US" sz="2400" b="1" dirty="0" smtClean="0">
                  <a:solidFill>
                    <a:schemeClr val="bg1"/>
                  </a:solidFill>
                  <a:ea typeface="HG丸ｺﾞｼｯｸM-PRO" panose="020F0600000000000000" pitchFamily="50" charset="-128"/>
                </a:rPr>
                <a:t>年</a:t>
              </a:r>
              <a:r>
                <a:rPr lang="en-US" altLang="ja-JP" sz="2400" b="1" dirty="0" smtClean="0">
                  <a:solidFill>
                    <a:schemeClr val="bg1"/>
                  </a:solidFill>
                  <a:ea typeface="HG丸ｺﾞｼｯｸM-PRO" panose="020F0600000000000000" pitchFamily="50" charset="-128"/>
                </a:rPr>
                <a:t>11</a:t>
              </a:r>
              <a:r>
                <a:rPr lang="ja-JP" altLang="en-US" sz="2400" b="1" dirty="0" smtClean="0">
                  <a:solidFill>
                    <a:schemeClr val="bg1"/>
                  </a:solidFill>
                  <a:ea typeface="HG丸ｺﾞｼｯｸM-PRO" panose="020F0600000000000000" pitchFamily="50" charset="-128"/>
                </a:rPr>
                <a:t>月</a:t>
              </a:r>
              <a:r>
                <a:rPr lang="en-US" altLang="ja-JP" sz="2400" b="1" dirty="0">
                  <a:solidFill>
                    <a:schemeClr val="bg1"/>
                  </a:solidFill>
                  <a:ea typeface="HG丸ｺﾞｼｯｸM-PRO" panose="020F0600000000000000" pitchFamily="50" charset="-128"/>
                </a:rPr>
                <a:t>28</a:t>
              </a:r>
              <a:r>
                <a:rPr lang="ja-JP" altLang="en-US" sz="2400" b="1" dirty="0" smtClean="0">
                  <a:solidFill>
                    <a:schemeClr val="bg1"/>
                  </a:solidFill>
                  <a:ea typeface="HG丸ｺﾞｼｯｸM-PRO" panose="020F0600000000000000" pitchFamily="50" charset="-128"/>
                </a:rPr>
                <a:t>日</a:t>
              </a:r>
              <a:r>
                <a:rPr lang="zh-CN" altLang="en-US" sz="2400" b="1" dirty="0" smtClean="0">
                  <a:solidFill>
                    <a:schemeClr val="bg1"/>
                  </a:solidFill>
                  <a:ea typeface="HG丸ｺﾞｼｯｸM-PRO" panose="020F0600000000000000" pitchFamily="50" charset="-128"/>
                </a:rPr>
                <a:t>（</a:t>
              </a:r>
              <a:r>
                <a:rPr lang="ja-JP" altLang="en-US" sz="2400" b="1" dirty="0">
                  <a:solidFill>
                    <a:schemeClr val="bg1"/>
                  </a:solidFill>
                  <a:ea typeface="HG丸ｺﾞｼｯｸM-PRO" panose="020F0600000000000000" pitchFamily="50" charset="-128"/>
                </a:rPr>
                <a:t>木</a:t>
              </a:r>
              <a:r>
                <a:rPr lang="zh-CN" altLang="en-US" sz="2400" b="1" dirty="0" smtClean="0">
                  <a:solidFill>
                    <a:schemeClr val="bg1"/>
                  </a:solidFill>
                  <a:ea typeface="HG丸ｺﾞｼｯｸM-PRO" panose="020F0600000000000000" pitchFamily="50" charset="-128"/>
                </a:rPr>
                <a:t>）</a:t>
              </a:r>
              <a:r>
                <a:rPr lang="en-US" altLang="ja-JP" sz="2400" b="1" dirty="0" smtClean="0">
                  <a:solidFill>
                    <a:schemeClr val="bg1"/>
                  </a:solidFill>
                  <a:ea typeface="HG丸ｺﾞｼｯｸM-PRO" panose="020F0600000000000000" pitchFamily="50" charset="-128"/>
                </a:rPr>
                <a:t>19</a:t>
              </a:r>
              <a:r>
                <a:rPr lang="zh-CN" altLang="en-US" sz="2400" b="1" dirty="0">
                  <a:solidFill>
                    <a:schemeClr val="bg1"/>
                  </a:solidFill>
                  <a:ea typeface="HG丸ｺﾞｼｯｸM-PRO" panose="020F0600000000000000" pitchFamily="50" charset="-128"/>
                </a:rPr>
                <a:t>：</a:t>
              </a:r>
              <a:r>
                <a:rPr lang="en-US" altLang="ja-JP" sz="2400" b="1" dirty="0">
                  <a:solidFill>
                    <a:schemeClr val="bg1"/>
                  </a:solidFill>
                  <a:ea typeface="HG丸ｺﾞｼｯｸM-PRO" panose="020F0600000000000000" pitchFamily="50" charset="-128"/>
                </a:rPr>
                <a:t>30</a:t>
              </a:r>
              <a:r>
                <a:rPr lang="zh-CN" altLang="en-US" sz="2400" b="1" dirty="0">
                  <a:solidFill>
                    <a:schemeClr val="bg1"/>
                  </a:solidFill>
                  <a:ea typeface="HG丸ｺﾞｼｯｸM-PRO" panose="020F0600000000000000" pitchFamily="50" charset="-128"/>
                </a:rPr>
                <a:t>～</a:t>
              </a:r>
            </a:p>
          </p:txBody>
        </p:sp>
        <p:sp>
          <p:nvSpPr>
            <p:cNvPr id="14" name="TextBox 21"/>
            <p:cNvSpPr txBox="1"/>
            <p:nvPr/>
          </p:nvSpPr>
          <p:spPr>
            <a:xfrm>
              <a:off x="3422824" y="6014987"/>
              <a:ext cx="3859512" cy="964298"/>
            </a:xfrm>
            <a:prstGeom prst="rect">
              <a:avLst/>
            </a:prstGeom>
            <a:noFill/>
          </p:spPr>
          <p:txBody>
            <a:bodyPr wrap="square" rtlCol="0">
              <a:spAutoFit/>
            </a:bodyPr>
            <a:lstStyle/>
            <a:p>
              <a:pPr>
                <a:lnSpc>
                  <a:spcPts val="2066"/>
                </a:lnSpc>
              </a:pPr>
              <a:r>
                <a:rPr lang="ja-JP" altLang="en-US" sz="2400" b="1" dirty="0" smtClean="0">
                  <a:solidFill>
                    <a:schemeClr val="bg1"/>
                  </a:solidFill>
                  <a:ea typeface="HG丸ｺﾞｼｯｸM-PRO" panose="020F0600000000000000" pitchFamily="50" charset="-128"/>
                </a:rPr>
                <a:t>東京都</a:t>
              </a:r>
              <a:r>
                <a:rPr lang="ja-JP" altLang="en-US" sz="2400" b="1" dirty="0">
                  <a:solidFill>
                    <a:schemeClr val="bg1"/>
                  </a:solidFill>
                  <a:ea typeface="HG丸ｺﾞｼｯｸM-PRO" panose="020F0600000000000000" pitchFamily="50" charset="-128"/>
                </a:rPr>
                <a:t>健康長寿医療</a:t>
              </a:r>
              <a:r>
                <a:rPr lang="ja-JP" altLang="en-US" sz="2400" b="1" dirty="0" smtClean="0">
                  <a:solidFill>
                    <a:schemeClr val="bg1"/>
                  </a:solidFill>
                  <a:ea typeface="HG丸ｺﾞｼｯｸM-PRO" panose="020F0600000000000000" pitchFamily="50" charset="-128"/>
                </a:rPr>
                <a:t>センター</a:t>
              </a:r>
              <a:endParaRPr lang="en-US" altLang="ja-JP" sz="2400" b="1" dirty="0" smtClean="0">
                <a:solidFill>
                  <a:schemeClr val="bg1"/>
                </a:solidFill>
                <a:ea typeface="HG丸ｺﾞｼｯｸM-PRO" panose="020F0600000000000000" pitchFamily="50" charset="-128"/>
              </a:endParaRPr>
            </a:p>
            <a:p>
              <a:pPr>
                <a:lnSpc>
                  <a:spcPts val="2066"/>
                </a:lnSpc>
              </a:pPr>
              <a:endParaRPr lang="en-US" altLang="ja-JP" sz="400" b="1" dirty="0">
                <a:solidFill>
                  <a:srgbClr val="231815"/>
                </a:solidFill>
                <a:ea typeface="HG丸ｺﾞｼｯｸM-PRO" panose="020F0600000000000000" pitchFamily="50" charset="-128"/>
              </a:endParaRPr>
            </a:p>
            <a:p>
              <a:pPr>
                <a:lnSpc>
                  <a:spcPts val="2066"/>
                </a:lnSpc>
              </a:pPr>
              <a:r>
                <a:rPr lang="ja-JP" altLang="en-US" sz="2400" b="1" dirty="0">
                  <a:solidFill>
                    <a:srgbClr val="231815"/>
                  </a:solidFill>
                  <a:ea typeface="HG丸ｺﾞｼｯｸM-PRO" panose="020F0600000000000000" pitchFamily="50" charset="-128"/>
                </a:rPr>
                <a:t>　　　　　　　　</a:t>
              </a:r>
              <a:r>
                <a:rPr lang="en-US" altLang="ja-JP" sz="2400" b="1" dirty="0" smtClean="0">
                  <a:solidFill>
                    <a:schemeClr val="bg1"/>
                  </a:solidFill>
                  <a:ea typeface="HG丸ｺﾞｼｯｸM-PRO" panose="020F0600000000000000" pitchFamily="50" charset="-128"/>
                </a:rPr>
                <a:t>3</a:t>
              </a:r>
              <a:r>
                <a:rPr lang="ja-JP" altLang="en-US" sz="2400" b="1" dirty="0">
                  <a:solidFill>
                    <a:schemeClr val="bg1"/>
                  </a:solidFill>
                  <a:ea typeface="HG丸ｺﾞｼｯｸM-PRO" panose="020F0600000000000000" pitchFamily="50" charset="-128"/>
                </a:rPr>
                <a:t>階第</a:t>
              </a:r>
              <a:r>
                <a:rPr lang="en-US" altLang="ja-JP" sz="2400" b="1" dirty="0">
                  <a:solidFill>
                    <a:schemeClr val="bg1"/>
                  </a:solidFill>
                  <a:ea typeface="HG丸ｺﾞｼｯｸM-PRO" panose="020F0600000000000000" pitchFamily="50" charset="-128"/>
                </a:rPr>
                <a:t>3</a:t>
              </a:r>
              <a:r>
                <a:rPr lang="ja-JP" altLang="en-US" sz="2400" b="1" dirty="0">
                  <a:solidFill>
                    <a:schemeClr val="bg1"/>
                  </a:solidFill>
                  <a:ea typeface="HG丸ｺﾞｼｯｸM-PRO" panose="020F0600000000000000" pitchFamily="50" charset="-128"/>
                </a:rPr>
                <a:t>会議室</a:t>
              </a:r>
              <a:r>
                <a:rPr lang="en-US" altLang="ja-JP" sz="2400" b="1" dirty="0">
                  <a:solidFill>
                    <a:schemeClr val="bg1"/>
                  </a:solidFill>
                  <a:ea typeface="HG丸ｺﾞｼｯｸM-PRO" panose="020F0600000000000000" pitchFamily="50" charset="-128"/>
                </a:rPr>
                <a:t>AB</a:t>
              </a:r>
              <a:endParaRPr lang="zh-CN" altLang="en-US" sz="2400" b="1" dirty="0">
                <a:solidFill>
                  <a:schemeClr val="bg1"/>
                </a:solidFill>
                <a:ea typeface="HG丸ｺﾞｼｯｸM-PRO" panose="020F0600000000000000" pitchFamily="50" charset="-128"/>
              </a:endParaRPr>
            </a:p>
          </p:txBody>
        </p:sp>
      </p:grpSp>
      <p:sp>
        <p:nvSpPr>
          <p:cNvPr id="2" name="楕円 1"/>
          <p:cNvSpPr/>
          <p:nvPr/>
        </p:nvSpPr>
        <p:spPr>
          <a:xfrm>
            <a:off x="82219" y="1566015"/>
            <a:ext cx="1661024" cy="501738"/>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日時</a:t>
            </a:r>
            <a:endParaRPr kumimoji="1" lang="en-US" altLang="ja-JP" sz="2000" b="1" dirty="0" smtClean="0"/>
          </a:p>
        </p:txBody>
      </p:sp>
      <p:sp>
        <p:nvSpPr>
          <p:cNvPr id="21" name="TextBox 20"/>
          <p:cNvSpPr txBox="1"/>
          <p:nvPr/>
        </p:nvSpPr>
        <p:spPr>
          <a:xfrm>
            <a:off x="444401" y="787934"/>
            <a:ext cx="5929828" cy="523220"/>
          </a:xfrm>
          <a:prstGeom prst="rect">
            <a:avLst/>
          </a:prstGeom>
          <a:noFill/>
        </p:spPr>
        <p:txBody>
          <a:bodyPr wrap="none" rtlCol="0">
            <a:spAutoFit/>
          </a:bodyPr>
          <a:lstStyle/>
          <a:p>
            <a:r>
              <a:rPr lang="ja-JP" altLang="en-US" sz="2800" dirty="0" smtClean="0">
                <a:solidFill>
                  <a:schemeClr val="bg1"/>
                </a:solidFill>
                <a:ea typeface="HG丸ｺﾞｼｯｸM-PRO" panose="020F0600000000000000" pitchFamily="50" charset="-128"/>
              </a:rPr>
              <a:t>～検査データを読み解き・考える～</a:t>
            </a:r>
            <a:endParaRPr lang="zh-CN" altLang="en-US" sz="2800" dirty="0">
              <a:solidFill>
                <a:schemeClr val="bg1"/>
              </a:solidFill>
              <a:ea typeface="HG丸ｺﾞｼｯｸM-PRO" panose="020F0600000000000000" pitchFamily="50" charset="-128"/>
            </a:endParaRPr>
          </a:p>
        </p:txBody>
      </p:sp>
      <p:sp>
        <p:nvSpPr>
          <p:cNvPr id="22" name="TextBox 17"/>
          <p:cNvSpPr txBox="1"/>
          <p:nvPr/>
        </p:nvSpPr>
        <p:spPr>
          <a:xfrm>
            <a:off x="82219" y="3087862"/>
            <a:ext cx="6902781" cy="369332"/>
          </a:xfrm>
          <a:prstGeom prst="rect">
            <a:avLst/>
          </a:prstGeom>
          <a:noFill/>
        </p:spPr>
        <p:txBody>
          <a:bodyPr wrap="square" rtlCol="0">
            <a:spAutoFit/>
          </a:bodyPr>
          <a:lstStyle/>
          <a:p>
            <a:r>
              <a:rPr lang="ja-JP" altLang="en-US" dirty="0">
                <a:solidFill>
                  <a:schemeClr val="bg1"/>
                </a:solidFill>
                <a:latin typeface="HGP創英角ｺﾞｼｯｸUB" panose="020B0900000000000000" pitchFamily="50" charset="-128"/>
                <a:ea typeface="HGP創英角ｺﾞｼｯｸUB" panose="020B0900000000000000" pitchFamily="50" charset="-128"/>
              </a:rPr>
              <a:t>ご多忙中</a:t>
            </a:r>
            <a:r>
              <a:rPr lang="ja-JP" altLang="en-US" dirty="0">
                <a:solidFill>
                  <a:schemeClr val="bg1"/>
                </a:solidFill>
                <a:latin typeface="HGPSoeiKakugothicUB" pitchFamily="34" charset="-128"/>
                <a:ea typeface="HGPSoeiKakugothicUB" pitchFamily="34" charset="-128"/>
              </a:rPr>
              <a:t>かとは存じますが、多数の先生方のご来場をお待ちしています</a:t>
            </a:r>
            <a:endParaRPr lang="zh-CN" altLang="en-US" dirty="0">
              <a:solidFill>
                <a:schemeClr val="bg1"/>
              </a:solidFill>
              <a:latin typeface="HGPSoeiKakugothicUB" pitchFamily="34" charset="-128"/>
              <a:ea typeface="HGPSoeiKakugothicUB" pitchFamily="34" charset="-128"/>
            </a:endParaRPr>
          </a:p>
        </p:txBody>
      </p:sp>
      <p:sp>
        <p:nvSpPr>
          <p:cNvPr id="6" name="正方形/長方形 5"/>
          <p:cNvSpPr/>
          <p:nvPr/>
        </p:nvSpPr>
        <p:spPr>
          <a:xfrm>
            <a:off x="2352538" y="9411043"/>
            <a:ext cx="4723632" cy="369332"/>
          </a:xfrm>
          <a:prstGeom prst="rect">
            <a:avLst/>
          </a:prstGeom>
        </p:spPr>
        <p:txBody>
          <a:bodyPr wrap="square">
            <a:spAutoFit/>
          </a:bodyPr>
          <a:lstStyle/>
          <a:p>
            <a:r>
              <a:rPr lang="ja-JP" altLang="en-US" dirty="0">
                <a:solidFill>
                  <a:schemeClr val="accent4">
                    <a:lumMod val="60000"/>
                    <a:lumOff val="40000"/>
                  </a:schemeClr>
                </a:solidFill>
              </a:rPr>
              <a:t>東京都健康長寿医療センター</a:t>
            </a:r>
            <a:r>
              <a:rPr lang="en-US" altLang="ja-JP" dirty="0">
                <a:solidFill>
                  <a:schemeClr val="accent4">
                    <a:lumMod val="60000"/>
                    <a:lumOff val="40000"/>
                  </a:schemeClr>
                </a:solidFill>
              </a:rPr>
              <a:t>CPC</a:t>
            </a:r>
            <a:r>
              <a:rPr lang="ja-JP" altLang="en-US" dirty="0">
                <a:solidFill>
                  <a:schemeClr val="accent4">
                    <a:lumMod val="60000"/>
                    <a:lumOff val="40000"/>
                  </a:schemeClr>
                </a:solidFill>
              </a:rPr>
              <a:t>委員会</a:t>
            </a:r>
          </a:p>
        </p:txBody>
      </p:sp>
      <p:sp>
        <p:nvSpPr>
          <p:cNvPr id="23" name="TextBox 17"/>
          <p:cNvSpPr txBox="1"/>
          <p:nvPr/>
        </p:nvSpPr>
        <p:spPr>
          <a:xfrm>
            <a:off x="283092" y="8294134"/>
            <a:ext cx="5767237" cy="1328697"/>
          </a:xfrm>
          <a:prstGeom prst="rect">
            <a:avLst/>
          </a:prstGeom>
          <a:noFill/>
        </p:spPr>
        <p:txBody>
          <a:bodyPr wrap="square" rtlCol="0">
            <a:spAutoFit/>
          </a:bodyPr>
          <a:lstStyle/>
          <a:p>
            <a:r>
              <a:rPr lang="ja-JP" altLang="en-US" sz="1617" dirty="0" smtClean="0">
                <a:solidFill>
                  <a:schemeClr val="bg1"/>
                </a:solidFill>
                <a:latin typeface="HGPSoeiKakugothicUB" pitchFamily="34" charset="-128"/>
                <a:ea typeface="HGPSoeiKakugothicUB" pitchFamily="34" charset="-128"/>
              </a:rPr>
              <a:t>ご参加の方々には事前に臨床検査データーを</a:t>
            </a:r>
            <a:r>
              <a:rPr lang="ja-JP" altLang="en-US" sz="1617" dirty="0" smtClean="0">
                <a:solidFill>
                  <a:schemeClr val="bg1"/>
                </a:solidFill>
                <a:latin typeface="HGPSoeiKakugothicUB" pitchFamily="34" charset="-128"/>
                <a:ea typeface="HGPSoeiKakugothicUB" pitchFamily="34" charset="-128"/>
              </a:rPr>
              <a:t>お渡したします</a:t>
            </a:r>
            <a:r>
              <a:rPr lang="ja-JP" altLang="en-US" sz="1617" dirty="0" smtClean="0">
                <a:solidFill>
                  <a:schemeClr val="bg1"/>
                </a:solidFill>
                <a:latin typeface="HGPSoeiKakugothicUB" pitchFamily="34" charset="-128"/>
                <a:ea typeface="HGPSoeiKakugothicUB" pitchFamily="34" charset="-128"/>
              </a:rPr>
              <a:t>。</a:t>
            </a:r>
            <a:r>
              <a:rPr lang="ja-JP" altLang="en-US" sz="2400" dirty="0" smtClean="0">
                <a:solidFill>
                  <a:schemeClr val="bg1"/>
                </a:solidFill>
                <a:latin typeface="HGPSoeiKakugothicUB" pitchFamily="34" charset="-128"/>
                <a:ea typeface="HGPSoeiKakugothicUB" pitchFamily="34" charset="-128"/>
              </a:rPr>
              <a:t>メール</a:t>
            </a:r>
            <a:r>
              <a:rPr lang="ja-JP" altLang="en-US" sz="1617" dirty="0" smtClean="0">
                <a:solidFill>
                  <a:schemeClr val="bg1"/>
                </a:solidFill>
                <a:latin typeface="HGPSoeiKakugothicUB" pitchFamily="34" charset="-128"/>
                <a:ea typeface="HGPSoeiKakugothicUB" pitchFamily="34" charset="-128"/>
              </a:rPr>
              <a:t>にてお問い合わせお待ちしております。</a:t>
            </a:r>
            <a:endParaRPr lang="en-US" altLang="ja-JP" sz="1617" dirty="0" smtClean="0">
              <a:solidFill>
                <a:schemeClr val="bg1"/>
              </a:solidFill>
              <a:latin typeface="HGPSoeiKakugothicUB" pitchFamily="34" charset="-128"/>
              <a:ea typeface="HGPSoeiKakugothicUB" pitchFamily="34" charset="-128"/>
            </a:endParaRPr>
          </a:p>
          <a:p>
            <a:r>
              <a:rPr lang="ja-JP" altLang="en-US" sz="2400" u="sng" dirty="0" smtClean="0">
                <a:solidFill>
                  <a:schemeClr val="accent1">
                    <a:lumMod val="75000"/>
                  </a:schemeClr>
                </a:solidFill>
              </a:rPr>
              <a:t>　　　　　　</a:t>
            </a:r>
            <a:r>
              <a:rPr lang="en-US" altLang="ja-JP" sz="2400" u="sng" dirty="0" smtClean="0">
                <a:solidFill>
                  <a:schemeClr val="bg1"/>
                </a:solidFill>
              </a:rPr>
              <a:t>Mail</a:t>
            </a:r>
            <a:r>
              <a:rPr lang="ja-JP" altLang="en-US" sz="2400" u="sng" dirty="0" smtClean="0">
                <a:solidFill>
                  <a:schemeClr val="bg1"/>
                </a:solidFill>
              </a:rPr>
              <a:t>：</a:t>
            </a:r>
            <a:r>
              <a:rPr lang="en-US" altLang="ja-JP" sz="2400" u="sng" dirty="0" smtClean="0">
                <a:solidFill>
                  <a:schemeClr val="bg1"/>
                </a:solidFill>
              </a:rPr>
              <a:t>renkei@tmghig.jp </a:t>
            </a:r>
            <a:endParaRPr lang="en-US" altLang="ja-JP" sz="2400" u="sng" dirty="0">
              <a:solidFill>
                <a:schemeClr val="bg1"/>
              </a:solidFill>
            </a:endParaRPr>
          </a:p>
          <a:p>
            <a:endParaRPr lang="zh-CN" altLang="en-US" sz="1617" dirty="0">
              <a:solidFill>
                <a:schemeClr val="accent2">
                  <a:lumMod val="75000"/>
                </a:schemeClr>
              </a:solidFill>
              <a:latin typeface="HGPSoeiKakugothicUB" pitchFamily="34" charset="-128"/>
              <a:ea typeface="HGPSoeiKakugothicUB" pitchFamily="34" charset="-128"/>
            </a:endParaRPr>
          </a:p>
        </p:txBody>
      </p:sp>
      <p:sp>
        <p:nvSpPr>
          <p:cNvPr id="30" name="テキスト ボックス 29"/>
          <p:cNvSpPr txBox="1"/>
          <p:nvPr/>
        </p:nvSpPr>
        <p:spPr>
          <a:xfrm>
            <a:off x="2500417" y="7377348"/>
            <a:ext cx="3251211" cy="1116909"/>
          </a:xfrm>
          <a:prstGeom prst="rect">
            <a:avLst/>
          </a:prstGeom>
          <a:noFill/>
        </p:spPr>
        <p:txBody>
          <a:bodyPr wrap="none" rtlCol="0">
            <a:spAutoFit/>
          </a:bodyPr>
          <a:lstStyle/>
          <a:p>
            <a:r>
              <a:rPr lang="ja-JP" altLang="en-US" b="1" dirty="0">
                <a:solidFill>
                  <a:schemeClr val="accent4">
                    <a:lumMod val="60000"/>
                    <a:lumOff val="40000"/>
                  </a:schemeClr>
                </a:solidFill>
              </a:rPr>
              <a:t>東京都健康長寿医療センター</a:t>
            </a:r>
            <a:r>
              <a:rPr lang="ja-JP" altLang="en-US" b="1" dirty="0" smtClean="0">
                <a:solidFill>
                  <a:schemeClr val="accent4">
                    <a:lumMod val="60000"/>
                    <a:lumOff val="40000"/>
                  </a:schemeClr>
                </a:solidFill>
              </a:rPr>
              <a:t> </a:t>
            </a:r>
            <a:endParaRPr lang="en-US" altLang="ja-JP" b="1" dirty="0" smtClean="0">
              <a:solidFill>
                <a:schemeClr val="accent4">
                  <a:lumMod val="60000"/>
                  <a:lumOff val="40000"/>
                </a:schemeClr>
              </a:solidFill>
            </a:endParaRPr>
          </a:p>
          <a:p>
            <a:r>
              <a:rPr lang="ja-JP" altLang="en-US" b="1" dirty="0" smtClean="0">
                <a:solidFill>
                  <a:schemeClr val="accent4">
                    <a:lumMod val="60000"/>
                    <a:lumOff val="40000"/>
                  </a:schemeClr>
                </a:solidFill>
              </a:rPr>
              <a:t>地域連携課 医療</a:t>
            </a:r>
            <a:r>
              <a:rPr lang="ja-JP" altLang="en-US" b="1" dirty="0" smtClean="0">
                <a:solidFill>
                  <a:schemeClr val="accent4">
                    <a:lumMod val="60000"/>
                    <a:lumOff val="40000"/>
                  </a:schemeClr>
                </a:solidFill>
              </a:rPr>
              <a:t>連携係</a:t>
            </a:r>
            <a:endParaRPr lang="en-US" altLang="ja-JP" b="1" dirty="0" smtClean="0">
              <a:solidFill>
                <a:schemeClr val="accent4">
                  <a:lumMod val="60000"/>
                  <a:lumOff val="40000"/>
                </a:schemeClr>
              </a:solidFill>
            </a:endParaRPr>
          </a:p>
          <a:p>
            <a:r>
              <a:rPr lang="ja-JP" altLang="en-US" b="1" dirty="0" smtClean="0">
                <a:solidFill>
                  <a:schemeClr val="accent4">
                    <a:lumMod val="60000"/>
                    <a:lumOff val="40000"/>
                  </a:schemeClr>
                </a:solidFill>
              </a:rPr>
              <a:t>　　　　</a:t>
            </a:r>
            <a:r>
              <a:rPr lang="en-US" altLang="ja-JP" b="1" u="sng" dirty="0" smtClean="0">
                <a:solidFill>
                  <a:schemeClr val="accent4">
                    <a:lumMod val="60000"/>
                    <a:lumOff val="40000"/>
                  </a:schemeClr>
                </a:solidFill>
              </a:rPr>
              <a:t>TEL:03-3964-1141</a:t>
            </a:r>
            <a:endParaRPr lang="en-US" altLang="ja-JP" b="1" u="sng" dirty="0" smtClean="0">
              <a:solidFill>
                <a:schemeClr val="accent4">
                  <a:lumMod val="60000"/>
                  <a:lumOff val="40000"/>
                </a:schemeClr>
              </a:solidFill>
            </a:endParaRPr>
          </a:p>
          <a:p>
            <a:endParaRPr lang="ja-JP" altLang="en-US" sz="1258" dirty="0"/>
          </a:p>
        </p:txBody>
      </p:sp>
      <p:sp>
        <p:nvSpPr>
          <p:cNvPr id="25" name="楕円 24"/>
          <p:cNvSpPr/>
          <p:nvPr/>
        </p:nvSpPr>
        <p:spPr>
          <a:xfrm>
            <a:off x="87863" y="2286810"/>
            <a:ext cx="1697983" cy="509005"/>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会場</a:t>
            </a:r>
            <a:endParaRPr kumimoji="1" lang="en-US" altLang="ja-JP" sz="2000" b="1" dirty="0" smtClean="0"/>
          </a:p>
        </p:txBody>
      </p:sp>
      <p:sp>
        <p:nvSpPr>
          <p:cNvPr id="19" name="楕円 18"/>
          <p:cNvSpPr/>
          <p:nvPr/>
        </p:nvSpPr>
        <p:spPr>
          <a:xfrm>
            <a:off x="82219" y="7314739"/>
            <a:ext cx="2062362" cy="630231"/>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お問い合わせ</a:t>
            </a:r>
            <a:endParaRPr kumimoji="1" lang="en-US" altLang="ja-JP" sz="1600" b="1" dirty="0" smtClean="0"/>
          </a:p>
        </p:txBody>
      </p:sp>
      <p:sp>
        <p:nvSpPr>
          <p:cNvPr id="8" name="片側の 2 つの角を丸めた四角形 7"/>
          <p:cNvSpPr/>
          <p:nvPr/>
        </p:nvSpPr>
        <p:spPr>
          <a:xfrm>
            <a:off x="520873" y="4033262"/>
            <a:ext cx="5776884" cy="2962252"/>
          </a:xfrm>
          <a:prstGeom prst="round2Same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0"/>
              </a:spcAft>
            </a:pPr>
            <a:r>
              <a:rPr lang="ja-JP" altLang="ja-JP" b="1" dirty="0">
                <a:solidFill>
                  <a:schemeClr val="bg2">
                    <a:lumMod val="10000"/>
                  </a:schemeClr>
                </a:solidFill>
                <a:latin typeface="游ゴシック" panose="020B0400000000000000" pitchFamily="50" charset="-128"/>
                <a:cs typeface="ＭＳ Ｐゴシック" panose="020B0600070205080204" pitchFamily="50" charset="-128"/>
              </a:rPr>
              <a:t>症状や診察所見の情報のない状況で、臨床検査データをもとに、症例の病態を推定</a:t>
            </a:r>
            <a:r>
              <a:rPr lang="ja-JP" altLang="ja-JP" dirty="0">
                <a:solidFill>
                  <a:schemeClr val="bg2">
                    <a:lumMod val="10000"/>
                  </a:schemeClr>
                </a:solidFill>
                <a:latin typeface="游ゴシック" panose="020B0400000000000000" pitchFamily="50" charset="-128"/>
                <a:cs typeface="ＭＳ Ｐゴシック" panose="020B0600070205080204" pitchFamily="50" charset="-128"/>
              </a:rPr>
              <a:t>しつつ討論すること</a:t>
            </a:r>
            <a:r>
              <a:rPr lang="ja-JP" altLang="en-US" dirty="0">
                <a:solidFill>
                  <a:schemeClr val="bg2">
                    <a:lumMod val="10000"/>
                  </a:schemeClr>
                </a:solidFill>
                <a:latin typeface="游ゴシック" panose="020B0400000000000000" pitchFamily="50" charset="-128"/>
                <a:cs typeface="ＭＳ Ｐゴシック" panose="020B0600070205080204" pitchFamily="50" charset="-128"/>
              </a:rPr>
              <a:t>。</a:t>
            </a:r>
            <a:endParaRPr lang="en-US" altLang="ja-JP" dirty="0">
              <a:solidFill>
                <a:schemeClr val="bg2">
                  <a:lumMod val="10000"/>
                </a:schemeClr>
              </a:solidFill>
              <a:latin typeface="游ゴシック" panose="020B0400000000000000" pitchFamily="50" charset="-128"/>
              <a:cs typeface="ＭＳ Ｐゴシック" panose="020B0600070205080204" pitchFamily="50" charset="-128"/>
            </a:endParaRPr>
          </a:p>
          <a:p>
            <a:pPr algn="just">
              <a:spcAft>
                <a:spcPts val="0"/>
              </a:spcAft>
            </a:pPr>
            <a:r>
              <a:rPr lang="ja-JP" altLang="ja-JP" dirty="0">
                <a:solidFill>
                  <a:schemeClr val="bg2">
                    <a:lumMod val="10000"/>
                  </a:schemeClr>
                </a:solidFill>
                <a:latin typeface="游ゴシック" panose="020B0400000000000000" pitchFamily="50" charset="-128"/>
                <a:cs typeface="ＭＳ Ｐゴシック" panose="020B0600070205080204" pitchFamily="50" charset="-128"/>
              </a:rPr>
              <a:t>データから</a:t>
            </a:r>
            <a:r>
              <a:rPr lang="ja-JP" altLang="en-US" dirty="0">
                <a:solidFill>
                  <a:schemeClr val="bg2">
                    <a:lumMod val="10000"/>
                  </a:schemeClr>
                </a:solidFill>
                <a:latin typeface="游ゴシック" panose="020B0400000000000000" pitchFamily="50" charset="-128"/>
                <a:cs typeface="ＭＳ Ｐゴシック" panose="020B0600070205080204" pitchFamily="50" charset="-128"/>
              </a:rPr>
              <a:t>症状</a:t>
            </a:r>
            <a:r>
              <a:rPr lang="ja-JP" altLang="ja-JP" dirty="0">
                <a:solidFill>
                  <a:schemeClr val="bg2">
                    <a:lumMod val="10000"/>
                  </a:schemeClr>
                </a:solidFill>
                <a:latin typeface="游ゴシック" panose="020B0400000000000000" pitchFamily="50" charset="-128"/>
                <a:cs typeface="ＭＳ Ｐゴシック" panose="020B0600070205080204" pitchFamily="50" charset="-128"/>
              </a:rPr>
              <a:t>や診察所見を推測するという、通常の</a:t>
            </a:r>
            <a:r>
              <a:rPr lang="en-US" altLang="ja-JP" dirty="0">
                <a:solidFill>
                  <a:schemeClr val="bg2">
                    <a:lumMod val="10000"/>
                  </a:schemeClr>
                </a:solidFill>
                <a:latin typeface="游ゴシック" panose="020B0400000000000000" pitchFamily="50" charset="-128"/>
                <a:cs typeface="ＭＳ Ｐゴシック" panose="020B0600070205080204" pitchFamily="50" charset="-128"/>
              </a:rPr>
              <a:t>CPC</a:t>
            </a:r>
            <a:r>
              <a:rPr lang="ja-JP" altLang="ja-JP" dirty="0">
                <a:solidFill>
                  <a:schemeClr val="bg2">
                    <a:lumMod val="10000"/>
                  </a:schemeClr>
                </a:solidFill>
                <a:latin typeface="游ゴシック" panose="020B0400000000000000" pitchFamily="50" charset="-128"/>
                <a:cs typeface="ＭＳ Ｐゴシック" panose="020B0600070205080204" pitchFamily="50" charset="-128"/>
              </a:rPr>
              <a:t>とは逆方向であることから”</a:t>
            </a:r>
            <a:r>
              <a:rPr lang="en-US" altLang="ja-JP" dirty="0">
                <a:solidFill>
                  <a:schemeClr val="bg2">
                    <a:lumMod val="10000"/>
                  </a:schemeClr>
                </a:solidFill>
                <a:latin typeface="游ゴシック" panose="020B0400000000000000" pitchFamily="50" charset="-128"/>
                <a:cs typeface="ＭＳ Ｐゴシック" panose="020B0600070205080204" pitchFamily="50" charset="-128"/>
              </a:rPr>
              <a:t>Reversed</a:t>
            </a:r>
            <a:r>
              <a:rPr lang="ja-JP" altLang="ja-JP" dirty="0">
                <a:solidFill>
                  <a:schemeClr val="bg2">
                    <a:lumMod val="10000"/>
                  </a:schemeClr>
                </a:solidFill>
                <a:latin typeface="游ゴシック" panose="020B0400000000000000" pitchFamily="50" charset="-128"/>
                <a:cs typeface="ＭＳ Ｐゴシック" panose="020B0600070205080204" pitchFamily="50" charset="-128"/>
              </a:rPr>
              <a:t>”と称されます</a:t>
            </a:r>
            <a:r>
              <a:rPr lang="ja-JP" altLang="ja-JP" dirty="0" smtClean="0">
                <a:solidFill>
                  <a:schemeClr val="bg2">
                    <a:lumMod val="10000"/>
                  </a:schemeClr>
                </a:solidFill>
                <a:latin typeface="游ゴシック" panose="020B0400000000000000" pitchFamily="50" charset="-128"/>
                <a:cs typeface="ＭＳ Ｐゴシック" panose="020B0600070205080204" pitchFamily="50" charset="-128"/>
              </a:rPr>
              <a:t>。</a:t>
            </a:r>
            <a:endParaRPr lang="en-US" altLang="ja-JP" dirty="0" smtClean="0">
              <a:solidFill>
                <a:schemeClr val="bg2">
                  <a:lumMod val="10000"/>
                </a:schemeClr>
              </a:solidFill>
              <a:latin typeface="游ゴシック" panose="020B0400000000000000" pitchFamily="50" charset="-128"/>
              <a:cs typeface="ＭＳ Ｐゴシック" panose="020B0600070205080204" pitchFamily="50" charset="-128"/>
            </a:endParaRPr>
          </a:p>
          <a:p>
            <a:pPr algn="just">
              <a:spcAft>
                <a:spcPts val="0"/>
              </a:spcAft>
            </a:pPr>
            <a:r>
              <a:rPr lang="ja-JP" altLang="en-US" b="1" dirty="0">
                <a:solidFill>
                  <a:schemeClr val="bg2">
                    <a:lumMod val="10000"/>
                  </a:schemeClr>
                </a:solidFill>
                <a:latin typeface="游ゴシック" panose="020B0400000000000000" pitchFamily="50" charset="-128"/>
                <a:cs typeface="ＭＳ Ｐゴシック" panose="020B0600070205080204" pitchFamily="50" charset="-128"/>
              </a:rPr>
              <a:t>　</a:t>
            </a:r>
            <a:r>
              <a:rPr lang="en-US" altLang="ja-JP" b="1" dirty="0" smtClean="0">
                <a:solidFill>
                  <a:schemeClr val="bg2">
                    <a:lumMod val="10000"/>
                  </a:schemeClr>
                </a:solidFill>
                <a:latin typeface="游ゴシック" panose="020B0400000000000000" pitchFamily="50" charset="-128"/>
                <a:cs typeface="ＭＳ Ｐゴシック" panose="020B0600070205080204" pitchFamily="50" charset="-128"/>
              </a:rPr>
              <a:t>RCPC</a:t>
            </a:r>
            <a:r>
              <a:rPr lang="en-US" altLang="ja-JP" sz="1200" b="1" dirty="0">
                <a:solidFill>
                  <a:schemeClr val="bg2">
                    <a:lumMod val="10000"/>
                  </a:schemeClr>
                </a:solidFill>
                <a:latin typeface="游ゴシック" panose="020B0400000000000000" pitchFamily="50" charset="-128"/>
                <a:cs typeface="ＭＳ Ｐゴシック" panose="020B0600070205080204" pitchFamily="50" charset="-128"/>
              </a:rPr>
              <a:t>※</a:t>
            </a:r>
            <a:r>
              <a:rPr lang="ja-JP" altLang="ja-JP" b="1" dirty="0">
                <a:solidFill>
                  <a:schemeClr val="bg2">
                    <a:lumMod val="10000"/>
                  </a:schemeClr>
                </a:solidFill>
                <a:latin typeface="游ゴシック" panose="020B0400000000000000" pitchFamily="50" charset="-128"/>
                <a:cs typeface="ＭＳ Ｐゴシック" panose="020B0600070205080204" pitchFamily="50" charset="-128"/>
              </a:rPr>
              <a:t>は、検査項目の特徴や意義を深く学ぶことができる優れた臨床検査医学の学習方法</a:t>
            </a:r>
            <a:r>
              <a:rPr lang="ja-JP" altLang="ja-JP" dirty="0">
                <a:solidFill>
                  <a:schemeClr val="bg2">
                    <a:lumMod val="10000"/>
                  </a:schemeClr>
                </a:solidFill>
                <a:latin typeface="游ゴシック" panose="020B0400000000000000" pitchFamily="50" charset="-128"/>
                <a:cs typeface="ＭＳ Ｐゴシック" panose="020B0600070205080204" pitchFamily="50" charset="-128"/>
              </a:rPr>
              <a:t>として活用されています</a:t>
            </a:r>
            <a:r>
              <a:rPr lang="ja-JP" altLang="ja-JP" dirty="0" smtClean="0">
                <a:solidFill>
                  <a:schemeClr val="bg2">
                    <a:lumMod val="10000"/>
                  </a:schemeClr>
                </a:solidFill>
                <a:latin typeface="游ゴシック" panose="020B0400000000000000" pitchFamily="50" charset="-128"/>
                <a:cs typeface="ＭＳ Ｐゴシック" panose="020B0600070205080204" pitchFamily="50" charset="-128"/>
              </a:rPr>
              <a:t>。</a:t>
            </a:r>
            <a:endParaRPr lang="en-US" altLang="ja-JP" dirty="0" smtClean="0">
              <a:solidFill>
                <a:schemeClr val="bg2">
                  <a:lumMod val="10000"/>
                </a:schemeClr>
              </a:solidFill>
              <a:latin typeface="游ゴシック" panose="020B0400000000000000" pitchFamily="50" charset="-128"/>
              <a:cs typeface="ＭＳ Ｐゴシック" panose="020B0600070205080204" pitchFamily="50" charset="-128"/>
            </a:endParaRPr>
          </a:p>
          <a:p>
            <a:pPr algn="just">
              <a:spcAft>
                <a:spcPts val="0"/>
              </a:spcAft>
            </a:pPr>
            <a:endParaRPr lang="en-US" altLang="ja-JP" dirty="0">
              <a:solidFill>
                <a:schemeClr val="bg2">
                  <a:lumMod val="10000"/>
                </a:schemeClr>
              </a:solidFill>
              <a:latin typeface="游ゴシック" panose="020B0400000000000000" pitchFamily="50" charset="-128"/>
              <a:cs typeface="ＭＳ Ｐゴシック" panose="020B0600070205080204" pitchFamily="50" charset="-128"/>
            </a:endParaRPr>
          </a:p>
          <a:p>
            <a:pPr algn="just">
              <a:spcAft>
                <a:spcPts val="0"/>
              </a:spcAft>
            </a:pPr>
            <a:r>
              <a:rPr lang="en-US" altLang="ja-JP" sz="1400" dirty="0">
                <a:solidFill>
                  <a:schemeClr val="bg2">
                    <a:lumMod val="10000"/>
                  </a:schemeClr>
                </a:solidFill>
                <a:latin typeface="游ゴシック" panose="020B0400000000000000" pitchFamily="50" charset="-128"/>
                <a:cs typeface="ＭＳ Ｐゴシック" panose="020B0600070205080204" pitchFamily="50" charset="-128"/>
              </a:rPr>
              <a:t>※ Reversed </a:t>
            </a:r>
            <a:r>
              <a:rPr lang="en-US" altLang="ja-JP" sz="1400" dirty="0" err="1">
                <a:solidFill>
                  <a:schemeClr val="bg2">
                    <a:lumMod val="10000"/>
                  </a:schemeClr>
                </a:solidFill>
                <a:latin typeface="游ゴシック" panose="020B0400000000000000" pitchFamily="50" charset="-128"/>
                <a:cs typeface="ＭＳ Ｐゴシック" panose="020B0600070205080204" pitchFamily="50" charset="-128"/>
              </a:rPr>
              <a:t>Clinico</a:t>
            </a:r>
            <a:r>
              <a:rPr lang="en-US" altLang="ja-JP" sz="1400" dirty="0">
                <a:solidFill>
                  <a:schemeClr val="bg2">
                    <a:lumMod val="10000"/>
                  </a:schemeClr>
                </a:solidFill>
                <a:latin typeface="游ゴシック" panose="020B0400000000000000" pitchFamily="50" charset="-128"/>
                <a:cs typeface="ＭＳ Ｐゴシック" panose="020B0600070205080204" pitchFamily="50" charset="-128"/>
              </a:rPr>
              <a:t>-Pathological Conference</a:t>
            </a:r>
            <a:endParaRPr lang="ja-JP" altLang="ja-JP" sz="1400" dirty="0">
              <a:solidFill>
                <a:schemeClr val="bg2">
                  <a:lumMod val="10000"/>
                </a:schemeClr>
              </a:solidFill>
              <a:latin typeface="游ゴシック" panose="020B0400000000000000" pitchFamily="50" charset="-128"/>
              <a:cs typeface="ＭＳ Ｐゴシック" panose="020B0600070205080204" pitchFamily="50" charset="-128"/>
            </a:endParaRPr>
          </a:p>
          <a:p>
            <a:pPr algn="ctr"/>
            <a:endParaRPr kumimoji="1" lang="ja-JP" altLang="en-US" dirty="0"/>
          </a:p>
        </p:txBody>
      </p:sp>
    </p:spTree>
    <p:extLst>
      <p:ext uri="{BB962C8B-B14F-4D97-AF65-F5344CB8AC3E}">
        <p14:creationId xmlns:p14="http://schemas.microsoft.com/office/powerpoint/2010/main" val="3967012692"/>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TM02900720[[fn=インテグラル]]</Template>
  <TotalTime>2306</TotalTime>
  <Words>152</Words>
  <Application>Microsoft Office PowerPoint</Application>
  <PresentationFormat>ユーザー設定</PresentationFormat>
  <Paragraphs>24</Paragraphs>
  <Slides>1</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3</vt:i4>
      </vt:variant>
      <vt:variant>
        <vt:lpstr>スライド タイトル</vt:lpstr>
      </vt:variant>
      <vt:variant>
        <vt:i4>1</vt:i4>
      </vt:variant>
    </vt:vector>
  </HeadingPairs>
  <TitlesOfParts>
    <vt:vector size="15" baseType="lpstr">
      <vt:lpstr>HGPｺﾞｼｯｸE</vt:lpstr>
      <vt:lpstr>HGP創英角ｺﾞｼｯｸUB</vt:lpstr>
      <vt:lpstr>HGP創英角ｺﾞｼｯｸUB</vt:lpstr>
      <vt:lpstr>HG丸ｺﾞｼｯｸM-PRO</vt:lpstr>
      <vt:lpstr>ＭＳ Ｐゴシック</vt:lpstr>
      <vt:lpstr>游ゴシック</vt:lpstr>
      <vt:lpstr>游ゴシック Light</vt:lpstr>
      <vt:lpstr>Arial</vt:lpstr>
      <vt:lpstr>Calibri</vt:lpstr>
      <vt:lpstr>Calibri Light</vt:lpstr>
      <vt:lpstr>Wingdings 2</vt:lpstr>
      <vt:lpstr>HDOfficeLightV0</vt:lpstr>
      <vt:lpstr>1_HDOfficeLightV0</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FJ-USER</dc:creator>
  <cp:lastModifiedBy>TMGHadmin</cp:lastModifiedBy>
  <cp:revision>132</cp:revision>
  <cp:lastPrinted>2024-09-05T07:37:37Z</cp:lastPrinted>
  <dcterms:created xsi:type="dcterms:W3CDTF">2018-01-17T04:13:28Z</dcterms:created>
  <dcterms:modified xsi:type="dcterms:W3CDTF">2024-09-05T07:52:17Z</dcterms:modified>
</cp:coreProperties>
</file>