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4" r:id="rId2"/>
  </p:sldMasterIdLst>
  <p:notesMasterIdLst>
    <p:notesMasterId r:id="rId4"/>
  </p:notesMasterIdLst>
  <p:handoutMasterIdLst>
    <p:handoutMasterId r:id="rId5"/>
  </p:handoutMasterIdLst>
  <p:sldIdLst>
    <p:sldId id="260" r:id="rId3"/>
  </p:sldIdLst>
  <p:sldSz cx="6858000" cy="9906000" type="A4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1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57"/>
    <a:srgbClr val="FF66FF"/>
    <a:srgbClr val="FBF9FB"/>
    <a:srgbClr val="FFCCFF"/>
    <a:srgbClr val="FFCCCC"/>
    <a:srgbClr val="00CC99"/>
    <a:srgbClr val="00CC00"/>
    <a:srgbClr val="49FDC5"/>
    <a:srgbClr val="FFFFCC"/>
    <a:srgbClr val="E3D5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756" autoAdjust="0"/>
  </p:normalViewPr>
  <p:slideViewPr>
    <p:cSldViewPr>
      <p:cViewPr varScale="1">
        <p:scale>
          <a:sx n="72" d="100"/>
          <a:sy n="72" d="100"/>
        </p:scale>
        <p:origin x="3240" y="72"/>
      </p:cViewPr>
      <p:guideLst>
        <p:guide orient="horz" pos="3121"/>
        <p:guide pos="2160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226" y="-90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50375" cy="497367"/>
          </a:xfrm>
          <a:prstGeom prst="rect">
            <a:avLst/>
          </a:prstGeom>
        </p:spPr>
        <p:txBody>
          <a:bodyPr vert="horz" lIns="92222" tIns="46112" rIns="92222" bIns="461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221" y="3"/>
            <a:ext cx="2950374" cy="497367"/>
          </a:xfrm>
          <a:prstGeom prst="rect">
            <a:avLst/>
          </a:prstGeom>
        </p:spPr>
        <p:txBody>
          <a:bodyPr vert="horz" lIns="92222" tIns="46112" rIns="92222" bIns="46112" rtlCol="0"/>
          <a:lstStyle>
            <a:lvl1pPr algn="r">
              <a:defRPr sz="1200"/>
            </a:lvl1pPr>
          </a:lstStyle>
          <a:p>
            <a:fld id="{2DFEE435-C52F-4917-B6B7-29340F09F6D9}" type="datetimeFigureOut">
              <a:rPr kumimoji="1" lang="ja-JP" altLang="en-US" smtClean="0"/>
              <a:t>2025/6/20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3" y="9440372"/>
            <a:ext cx="2950375" cy="497366"/>
          </a:xfrm>
          <a:prstGeom prst="rect">
            <a:avLst/>
          </a:prstGeom>
        </p:spPr>
        <p:txBody>
          <a:bodyPr vert="horz" lIns="92222" tIns="46112" rIns="92222" bIns="461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221" y="9440372"/>
            <a:ext cx="2950374" cy="497366"/>
          </a:xfrm>
          <a:prstGeom prst="rect">
            <a:avLst/>
          </a:prstGeom>
        </p:spPr>
        <p:txBody>
          <a:bodyPr vert="horz" lIns="92222" tIns="46112" rIns="92222" bIns="46112" rtlCol="0" anchor="b"/>
          <a:lstStyle>
            <a:lvl1pPr algn="r">
              <a:defRPr sz="1200"/>
            </a:lvl1pPr>
          </a:lstStyle>
          <a:p>
            <a:fld id="{1AFC9813-FDAF-4A84-A7A5-C77F982EA1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99234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50375" cy="497367"/>
          </a:xfrm>
          <a:prstGeom prst="rect">
            <a:avLst/>
          </a:prstGeom>
        </p:spPr>
        <p:txBody>
          <a:bodyPr vert="horz" lIns="92222" tIns="46112" rIns="92222" bIns="461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3"/>
            <a:ext cx="2950374" cy="497367"/>
          </a:xfrm>
          <a:prstGeom prst="rect">
            <a:avLst/>
          </a:prstGeom>
        </p:spPr>
        <p:txBody>
          <a:bodyPr vert="horz" lIns="92222" tIns="46112" rIns="92222" bIns="46112" rtlCol="0"/>
          <a:lstStyle>
            <a:lvl1pPr algn="r">
              <a:defRPr sz="1200"/>
            </a:lvl1pPr>
          </a:lstStyle>
          <a:p>
            <a:fld id="{39CD82EF-3BA2-4583-B892-8C63C910C5CB}" type="datetimeFigureOut">
              <a:rPr kumimoji="1" lang="ja-JP" altLang="en-US" smtClean="0"/>
              <a:t>2025/6/20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2963" y="744538"/>
            <a:ext cx="2581275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2" tIns="46112" rIns="92222" bIns="4611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41" y="4720985"/>
            <a:ext cx="5446723" cy="4473102"/>
          </a:xfrm>
          <a:prstGeom prst="rect">
            <a:avLst/>
          </a:prstGeom>
        </p:spPr>
        <p:txBody>
          <a:bodyPr vert="horz" lIns="92222" tIns="46112" rIns="92222" bIns="4611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40372"/>
            <a:ext cx="2950375" cy="497366"/>
          </a:xfrm>
          <a:prstGeom prst="rect">
            <a:avLst/>
          </a:prstGeom>
        </p:spPr>
        <p:txBody>
          <a:bodyPr vert="horz" lIns="92222" tIns="46112" rIns="92222" bIns="461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2"/>
            <a:ext cx="2950374" cy="497366"/>
          </a:xfrm>
          <a:prstGeom prst="rect">
            <a:avLst/>
          </a:prstGeom>
        </p:spPr>
        <p:txBody>
          <a:bodyPr vert="horz" lIns="92222" tIns="46112" rIns="92222" bIns="46112" rtlCol="0" anchor="b"/>
          <a:lstStyle>
            <a:lvl1pPr algn="r">
              <a:defRPr sz="1200"/>
            </a:lvl1pPr>
          </a:lstStyle>
          <a:p>
            <a:fld id="{AA715F08-C6C5-4FDA-A7C0-D84EFD00C0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8324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112963" y="744538"/>
            <a:ext cx="2581275" cy="372903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15F08-C6C5-4FDA-A7C0-D84EFD00C0E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699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624321"/>
            <a:ext cx="5143500" cy="3448756"/>
          </a:xfrm>
        </p:spPr>
        <p:txBody>
          <a:bodyPr anchor="b">
            <a:normAutofit/>
          </a:bodyPr>
          <a:lstStyle>
            <a:lvl1pPr algn="ctr">
              <a:defRPr sz="337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7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63" indent="0" algn="ctr">
              <a:buNone/>
              <a:defRPr sz="1575"/>
            </a:lvl2pPr>
            <a:lvl3pPr marL="514326" indent="0" algn="ctr">
              <a:buNone/>
              <a:defRPr sz="1350"/>
            </a:lvl3pPr>
            <a:lvl4pPr marL="771489" indent="0" algn="ctr">
              <a:buNone/>
              <a:defRPr sz="1125"/>
            </a:lvl4pPr>
            <a:lvl5pPr marL="1028651" indent="0" algn="ctr">
              <a:buNone/>
              <a:defRPr sz="1125"/>
            </a:lvl5pPr>
            <a:lvl6pPr marL="1285813" indent="0" algn="ctr">
              <a:buNone/>
              <a:defRPr sz="1125"/>
            </a:lvl6pPr>
            <a:lvl7pPr marL="1542976" indent="0" algn="ctr">
              <a:buNone/>
              <a:defRPr sz="1125"/>
            </a:lvl7pPr>
            <a:lvl8pPr marL="1800139" indent="0" algn="ctr">
              <a:buNone/>
              <a:defRPr sz="1125"/>
            </a:lvl8pPr>
            <a:lvl9pPr marL="2057302" indent="0" algn="ctr">
              <a:buNone/>
              <a:defRPr sz="1125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62EE6-9E6F-4635-BCCD-BA5A27A47991}" type="datetimeFigureOut">
              <a:rPr kumimoji="1" lang="ja-JP" altLang="en-US" smtClean="0"/>
              <a:t>2025/6/20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78340-C0E8-4F86-B4CE-394074B1B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7561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62EE6-9E6F-4635-BCCD-BA5A27A47991}" type="datetimeFigureOut">
              <a:rPr kumimoji="1" lang="ja-JP" altLang="en-US" smtClean="0"/>
              <a:t>2025/6/20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78340-C0E8-4F86-B4CE-394074B1B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7403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520522"/>
            <a:ext cx="1478757" cy="839487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0523"/>
            <a:ext cx="4350543" cy="839487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62EE6-9E6F-4635-BCCD-BA5A27A47991}" type="datetimeFigureOut">
              <a:rPr kumimoji="1" lang="ja-JP" altLang="en-US" smtClean="0"/>
              <a:t>2025/6/20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78340-C0E8-4F86-B4CE-394074B1B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58886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565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55709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624321"/>
            <a:ext cx="5143500" cy="3448756"/>
          </a:xfrm>
        </p:spPr>
        <p:txBody>
          <a:bodyPr anchor="b">
            <a:normAutofit/>
          </a:bodyPr>
          <a:lstStyle>
            <a:lvl1pPr algn="ctr">
              <a:defRPr sz="337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7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63" indent="0" algn="ctr">
              <a:buNone/>
              <a:defRPr sz="1575"/>
            </a:lvl2pPr>
            <a:lvl3pPr marL="514326" indent="0" algn="ctr">
              <a:buNone/>
              <a:defRPr sz="1350"/>
            </a:lvl3pPr>
            <a:lvl4pPr marL="771489" indent="0" algn="ctr">
              <a:buNone/>
              <a:defRPr sz="1125"/>
            </a:lvl4pPr>
            <a:lvl5pPr marL="1028651" indent="0" algn="ctr">
              <a:buNone/>
              <a:defRPr sz="1125"/>
            </a:lvl5pPr>
            <a:lvl6pPr marL="1285813" indent="0" algn="ctr">
              <a:buNone/>
              <a:defRPr sz="1125"/>
            </a:lvl6pPr>
            <a:lvl7pPr marL="1542976" indent="0" algn="ctr">
              <a:buNone/>
              <a:defRPr sz="1125"/>
            </a:lvl7pPr>
            <a:lvl8pPr marL="1800139" indent="0" algn="ctr">
              <a:buNone/>
              <a:defRPr sz="1125"/>
            </a:lvl8pPr>
            <a:lvl9pPr marL="2057302" indent="0" algn="ctr">
              <a:buNone/>
              <a:defRPr sz="1125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62EE6-9E6F-4635-BCCD-BA5A27A47991}" type="datetimeFigureOut">
              <a:rPr kumimoji="1" lang="ja-JP" altLang="en-US" smtClean="0"/>
              <a:t>2025/6/20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78340-C0E8-4F86-B4CE-394074B1B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0177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62EE6-9E6F-4635-BCCD-BA5A27A47991}" type="datetimeFigureOut">
              <a:rPr kumimoji="1" lang="ja-JP" altLang="en-US" smtClean="0"/>
              <a:t>2025/6/20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78340-C0E8-4F86-B4CE-394074B1B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03984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73500"/>
            <a:ext cx="5915025" cy="4118412"/>
          </a:xfrm>
        </p:spPr>
        <p:txBody>
          <a:bodyPr anchor="b">
            <a:normAutofit/>
          </a:bodyPr>
          <a:lstStyle>
            <a:lvl1pPr>
              <a:defRPr sz="3374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576027"/>
            <a:ext cx="5915025" cy="2166937"/>
          </a:xfrm>
        </p:spPr>
        <p:txBody>
          <a:bodyPr anchor="t">
            <a:normAutofit/>
          </a:bodyPr>
          <a:lstStyle>
            <a:lvl1pPr marL="0" indent="0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63" indent="0">
              <a:buNone/>
              <a:defRPr sz="1012">
                <a:solidFill>
                  <a:schemeClr val="tx1">
                    <a:tint val="75000"/>
                  </a:schemeClr>
                </a:solidFill>
              </a:defRPr>
            </a:lvl2pPr>
            <a:lvl3pPr marL="51432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489" indent="0">
              <a:buNone/>
              <a:defRPr sz="787">
                <a:solidFill>
                  <a:schemeClr val="tx1">
                    <a:tint val="75000"/>
                  </a:schemeClr>
                </a:solidFill>
              </a:defRPr>
            </a:lvl4pPr>
            <a:lvl5pPr marL="1028651" indent="0">
              <a:buNone/>
              <a:defRPr sz="787">
                <a:solidFill>
                  <a:schemeClr val="tx1">
                    <a:tint val="75000"/>
                  </a:schemeClr>
                </a:solidFill>
              </a:defRPr>
            </a:lvl5pPr>
            <a:lvl6pPr marL="1285813" indent="0">
              <a:buNone/>
              <a:defRPr sz="787">
                <a:solidFill>
                  <a:schemeClr val="tx1">
                    <a:tint val="75000"/>
                  </a:schemeClr>
                </a:solidFill>
              </a:defRPr>
            </a:lvl6pPr>
            <a:lvl7pPr marL="1542976" indent="0">
              <a:buNone/>
              <a:defRPr sz="787">
                <a:solidFill>
                  <a:schemeClr val="tx1">
                    <a:tint val="75000"/>
                  </a:schemeClr>
                </a:solidFill>
              </a:defRPr>
            </a:lvl7pPr>
            <a:lvl8pPr marL="1800139" indent="0">
              <a:buNone/>
              <a:defRPr sz="787">
                <a:solidFill>
                  <a:schemeClr val="tx1">
                    <a:tint val="75000"/>
                  </a:schemeClr>
                </a:solidFill>
              </a:defRPr>
            </a:lvl8pPr>
            <a:lvl9pPr marL="2057302" indent="0">
              <a:buNone/>
              <a:defRPr sz="78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62EE6-9E6F-4635-BCCD-BA5A27A47991}" type="datetimeFigureOut">
              <a:rPr kumimoji="1" lang="ja-JP" altLang="en-US" smtClean="0"/>
              <a:t>2025/6/20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78340-C0E8-4F86-B4CE-394074B1B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14381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5384" y="2641602"/>
            <a:ext cx="2914650" cy="628526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41602"/>
            <a:ext cx="2914650" cy="628526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62EE6-9E6F-4635-BCCD-BA5A27A47991}" type="datetimeFigureOut">
              <a:rPr kumimoji="1" lang="ja-JP" altLang="en-US" smtClean="0"/>
              <a:t>2025/6/20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78340-C0E8-4F86-B4CE-394074B1B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62254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384" y="2429341"/>
            <a:ext cx="2900363" cy="1192676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63" indent="0">
              <a:buNone/>
              <a:defRPr sz="1125" b="1"/>
            </a:lvl2pPr>
            <a:lvl3pPr marL="514326" indent="0">
              <a:buNone/>
              <a:defRPr sz="1012" b="1"/>
            </a:lvl3pPr>
            <a:lvl4pPr marL="771489" indent="0">
              <a:buNone/>
              <a:defRPr sz="900" b="1"/>
            </a:lvl4pPr>
            <a:lvl5pPr marL="1028651" indent="0">
              <a:buNone/>
              <a:defRPr sz="900" b="1"/>
            </a:lvl5pPr>
            <a:lvl6pPr marL="1285813" indent="0">
              <a:buNone/>
              <a:defRPr sz="900" b="1"/>
            </a:lvl6pPr>
            <a:lvl7pPr marL="1542976" indent="0">
              <a:buNone/>
              <a:defRPr sz="900" b="1"/>
            </a:lvl7pPr>
            <a:lvl8pPr marL="1800139" indent="0">
              <a:buNone/>
              <a:defRPr sz="900" b="1"/>
            </a:lvl8pPr>
            <a:lvl9pPr marL="2057302" indent="0">
              <a:buNone/>
              <a:defRPr sz="9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84" y="3622017"/>
            <a:ext cx="2900363" cy="531631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2" y="2429340"/>
            <a:ext cx="2914651" cy="1192675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63" indent="0">
              <a:buNone/>
              <a:defRPr sz="1125" b="1"/>
            </a:lvl2pPr>
            <a:lvl3pPr marL="514326" indent="0">
              <a:buNone/>
              <a:defRPr sz="1012" b="1"/>
            </a:lvl3pPr>
            <a:lvl4pPr marL="771489" indent="0">
              <a:buNone/>
              <a:defRPr sz="900" b="1"/>
            </a:lvl4pPr>
            <a:lvl5pPr marL="1028651" indent="0">
              <a:buNone/>
              <a:defRPr sz="900" b="1"/>
            </a:lvl5pPr>
            <a:lvl6pPr marL="1285813" indent="0">
              <a:buNone/>
              <a:defRPr sz="900" b="1"/>
            </a:lvl6pPr>
            <a:lvl7pPr marL="1542976" indent="0">
              <a:buNone/>
              <a:defRPr sz="900" b="1"/>
            </a:lvl7pPr>
            <a:lvl8pPr marL="1800139" indent="0">
              <a:buNone/>
              <a:defRPr sz="900" b="1"/>
            </a:lvl8pPr>
            <a:lvl9pPr marL="2057302" indent="0">
              <a:buNone/>
              <a:defRPr sz="9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2" y="3622017"/>
            <a:ext cx="2914651" cy="531631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62EE6-9E6F-4635-BCCD-BA5A27A47991}" type="datetimeFigureOut">
              <a:rPr kumimoji="1" lang="ja-JP" altLang="en-US" smtClean="0"/>
              <a:t>2025/6/20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78340-C0E8-4F86-B4CE-394074B1B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6337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62EE6-9E6F-4635-BCCD-BA5A27A47991}" type="datetimeFigureOut">
              <a:rPr kumimoji="1" lang="ja-JP" altLang="en-US" smtClean="0"/>
              <a:t>2025/6/20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78340-C0E8-4F86-B4CE-394074B1B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166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62EE6-9E6F-4635-BCCD-BA5A27A47991}" type="datetimeFigureOut">
              <a:rPr kumimoji="1" lang="ja-JP" altLang="en-US" smtClean="0"/>
              <a:t>2025/6/20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78340-C0E8-4F86-B4CE-394074B1B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8031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62EE6-9E6F-4635-BCCD-BA5A27A47991}" type="datetimeFigureOut">
              <a:rPr kumimoji="1" lang="ja-JP" altLang="en-US" smtClean="0"/>
              <a:t>2025/6/20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78340-C0E8-4F86-B4CE-394074B1B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41266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03" y="660401"/>
            <a:ext cx="2211705" cy="2311396"/>
          </a:xfrm>
        </p:spPr>
        <p:txBody>
          <a:bodyPr anchor="b">
            <a:normAutofit/>
          </a:bodyPr>
          <a:lstStyle>
            <a:lvl1pPr>
              <a:defRPr sz="1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4650" y="1430867"/>
            <a:ext cx="3471862" cy="7044266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203" y="2971800"/>
            <a:ext cx="2211705" cy="5503335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900"/>
            </a:lvl1pPr>
            <a:lvl2pPr marL="257163" indent="0">
              <a:buNone/>
              <a:defRPr sz="674"/>
            </a:lvl2pPr>
            <a:lvl3pPr marL="514326" indent="0">
              <a:buNone/>
              <a:defRPr sz="563"/>
            </a:lvl3pPr>
            <a:lvl4pPr marL="771489" indent="0">
              <a:buNone/>
              <a:defRPr sz="507"/>
            </a:lvl4pPr>
            <a:lvl5pPr marL="1028651" indent="0">
              <a:buNone/>
              <a:defRPr sz="507"/>
            </a:lvl5pPr>
            <a:lvl6pPr marL="1285813" indent="0">
              <a:buNone/>
              <a:defRPr sz="507"/>
            </a:lvl6pPr>
            <a:lvl7pPr marL="1542976" indent="0">
              <a:buNone/>
              <a:defRPr sz="507"/>
            </a:lvl7pPr>
            <a:lvl8pPr marL="1800139" indent="0">
              <a:buNone/>
              <a:defRPr sz="507"/>
            </a:lvl8pPr>
            <a:lvl9pPr marL="2057302" indent="0">
              <a:buNone/>
              <a:defRPr sz="50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62EE6-9E6F-4635-BCCD-BA5A27A47991}" type="datetimeFigureOut">
              <a:rPr kumimoji="1" lang="ja-JP" altLang="en-US" smtClean="0"/>
              <a:t>2025/6/20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78340-C0E8-4F86-B4CE-394074B1B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34137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03" y="660400"/>
            <a:ext cx="2211705" cy="2311400"/>
          </a:xfrm>
        </p:spPr>
        <p:txBody>
          <a:bodyPr anchor="b">
            <a:normAutofit/>
          </a:bodyPr>
          <a:lstStyle>
            <a:lvl1pPr>
              <a:defRPr sz="1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4650" y="1430867"/>
            <a:ext cx="3471862" cy="7044266"/>
          </a:xfrm>
        </p:spPr>
        <p:txBody>
          <a:bodyPr/>
          <a:lstStyle>
            <a:lvl1pPr marL="0" indent="0">
              <a:buNone/>
              <a:defRPr sz="1800"/>
            </a:lvl1pPr>
            <a:lvl2pPr marL="257163" indent="0">
              <a:buNone/>
              <a:defRPr sz="1575"/>
            </a:lvl2pPr>
            <a:lvl3pPr marL="514326" indent="0">
              <a:buNone/>
              <a:defRPr sz="1350"/>
            </a:lvl3pPr>
            <a:lvl4pPr marL="771489" indent="0">
              <a:buNone/>
              <a:defRPr sz="1125"/>
            </a:lvl4pPr>
            <a:lvl5pPr marL="1028651" indent="0">
              <a:buNone/>
              <a:defRPr sz="1125"/>
            </a:lvl5pPr>
            <a:lvl6pPr marL="1285813" indent="0">
              <a:buNone/>
              <a:defRPr sz="1125"/>
            </a:lvl6pPr>
            <a:lvl7pPr marL="1542976" indent="0">
              <a:buNone/>
              <a:defRPr sz="1125"/>
            </a:lvl7pPr>
            <a:lvl8pPr marL="1800139" indent="0">
              <a:buNone/>
              <a:defRPr sz="1125"/>
            </a:lvl8pPr>
            <a:lvl9pPr marL="2057302" indent="0">
              <a:buNone/>
              <a:defRPr sz="1125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203" y="2971799"/>
            <a:ext cx="2211705" cy="5503334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900"/>
            </a:lvl1pPr>
            <a:lvl2pPr marL="257163" indent="0">
              <a:buNone/>
              <a:defRPr sz="674"/>
            </a:lvl2pPr>
            <a:lvl3pPr marL="514326" indent="0">
              <a:buNone/>
              <a:defRPr sz="563"/>
            </a:lvl3pPr>
            <a:lvl4pPr marL="771489" indent="0">
              <a:buNone/>
              <a:defRPr sz="507"/>
            </a:lvl4pPr>
            <a:lvl5pPr marL="1028651" indent="0">
              <a:buNone/>
              <a:defRPr sz="507"/>
            </a:lvl5pPr>
            <a:lvl6pPr marL="1285813" indent="0">
              <a:buNone/>
              <a:defRPr sz="507"/>
            </a:lvl6pPr>
            <a:lvl7pPr marL="1542976" indent="0">
              <a:buNone/>
              <a:defRPr sz="507"/>
            </a:lvl7pPr>
            <a:lvl8pPr marL="1800139" indent="0">
              <a:buNone/>
              <a:defRPr sz="507"/>
            </a:lvl8pPr>
            <a:lvl9pPr marL="2057302" indent="0">
              <a:buNone/>
              <a:defRPr sz="50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62EE6-9E6F-4635-BCCD-BA5A27A47991}" type="datetimeFigureOut">
              <a:rPr kumimoji="1" lang="ja-JP" altLang="en-US" smtClean="0"/>
              <a:t>2025/6/20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78340-C0E8-4F86-B4CE-394074B1B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37422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62EE6-9E6F-4635-BCCD-BA5A27A47991}" type="datetimeFigureOut">
              <a:rPr kumimoji="1" lang="ja-JP" altLang="en-US" smtClean="0"/>
              <a:t>2025/6/20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78340-C0E8-4F86-B4CE-394074B1B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83129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520522"/>
            <a:ext cx="1478757" cy="839487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0523"/>
            <a:ext cx="4350543" cy="839487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62EE6-9E6F-4635-BCCD-BA5A27A47991}" type="datetimeFigureOut">
              <a:rPr kumimoji="1" lang="ja-JP" altLang="en-US" smtClean="0"/>
              <a:t>2025/6/20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78340-C0E8-4F86-B4CE-394074B1B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1162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9943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73500"/>
            <a:ext cx="5915025" cy="4118412"/>
          </a:xfrm>
        </p:spPr>
        <p:txBody>
          <a:bodyPr anchor="b">
            <a:normAutofit/>
          </a:bodyPr>
          <a:lstStyle>
            <a:lvl1pPr>
              <a:defRPr sz="3374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576027"/>
            <a:ext cx="5915025" cy="2166937"/>
          </a:xfrm>
        </p:spPr>
        <p:txBody>
          <a:bodyPr anchor="t">
            <a:normAutofit/>
          </a:bodyPr>
          <a:lstStyle>
            <a:lvl1pPr marL="0" indent="0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63" indent="0">
              <a:buNone/>
              <a:defRPr sz="1012">
                <a:solidFill>
                  <a:schemeClr val="tx1">
                    <a:tint val="75000"/>
                  </a:schemeClr>
                </a:solidFill>
              </a:defRPr>
            </a:lvl2pPr>
            <a:lvl3pPr marL="51432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489" indent="0">
              <a:buNone/>
              <a:defRPr sz="787">
                <a:solidFill>
                  <a:schemeClr val="tx1">
                    <a:tint val="75000"/>
                  </a:schemeClr>
                </a:solidFill>
              </a:defRPr>
            </a:lvl4pPr>
            <a:lvl5pPr marL="1028651" indent="0">
              <a:buNone/>
              <a:defRPr sz="787">
                <a:solidFill>
                  <a:schemeClr val="tx1">
                    <a:tint val="75000"/>
                  </a:schemeClr>
                </a:solidFill>
              </a:defRPr>
            </a:lvl5pPr>
            <a:lvl6pPr marL="1285813" indent="0">
              <a:buNone/>
              <a:defRPr sz="787">
                <a:solidFill>
                  <a:schemeClr val="tx1">
                    <a:tint val="75000"/>
                  </a:schemeClr>
                </a:solidFill>
              </a:defRPr>
            </a:lvl6pPr>
            <a:lvl7pPr marL="1542976" indent="0">
              <a:buNone/>
              <a:defRPr sz="787">
                <a:solidFill>
                  <a:schemeClr val="tx1">
                    <a:tint val="75000"/>
                  </a:schemeClr>
                </a:solidFill>
              </a:defRPr>
            </a:lvl7pPr>
            <a:lvl8pPr marL="1800139" indent="0">
              <a:buNone/>
              <a:defRPr sz="787">
                <a:solidFill>
                  <a:schemeClr val="tx1">
                    <a:tint val="75000"/>
                  </a:schemeClr>
                </a:solidFill>
              </a:defRPr>
            </a:lvl8pPr>
            <a:lvl9pPr marL="2057302" indent="0">
              <a:buNone/>
              <a:defRPr sz="78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62EE6-9E6F-4635-BCCD-BA5A27A47991}" type="datetimeFigureOut">
              <a:rPr kumimoji="1" lang="ja-JP" altLang="en-US" smtClean="0"/>
              <a:t>2025/6/20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78340-C0E8-4F86-B4CE-394074B1B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9249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5384" y="2641602"/>
            <a:ext cx="2914650" cy="628526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41602"/>
            <a:ext cx="2914650" cy="628526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62EE6-9E6F-4635-BCCD-BA5A27A47991}" type="datetimeFigureOut">
              <a:rPr kumimoji="1" lang="ja-JP" altLang="en-US" smtClean="0"/>
              <a:t>2025/6/20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78340-C0E8-4F86-B4CE-394074B1B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3014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384" y="2429341"/>
            <a:ext cx="2900363" cy="1192676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63" indent="0">
              <a:buNone/>
              <a:defRPr sz="1125" b="1"/>
            </a:lvl2pPr>
            <a:lvl3pPr marL="514326" indent="0">
              <a:buNone/>
              <a:defRPr sz="1012" b="1"/>
            </a:lvl3pPr>
            <a:lvl4pPr marL="771489" indent="0">
              <a:buNone/>
              <a:defRPr sz="900" b="1"/>
            </a:lvl4pPr>
            <a:lvl5pPr marL="1028651" indent="0">
              <a:buNone/>
              <a:defRPr sz="900" b="1"/>
            </a:lvl5pPr>
            <a:lvl6pPr marL="1285813" indent="0">
              <a:buNone/>
              <a:defRPr sz="900" b="1"/>
            </a:lvl6pPr>
            <a:lvl7pPr marL="1542976" indent="0">
              <a:buNone/>
              <a:defRPr sz="900" b="1"/>
            </a:lvl7pPr>
            <a:lvl8pPr marL="1800139" indent="0">
              <a:buNone/>
              <a:defRPr sz="900" b="1"/>
            </a:lvl8pPr>
            <a:lvl9pPr marL="2057302" indent="0">
              <a:buNone/>
              <a:defRPr sz="9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84" y="3622017"/>
            <a:ext cx="2900363" cy="531631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2" y="2429340"/>
            <a:ext cx="2914651" cy="1192675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63" indent="0">
              <a:buNone/>
              <a:defRPr sz="1125" b="1"/>
            </a:lvl2pPr>
            <a:lvl3pPr marL="514326" indent="0">
              <a:buNone/>
              <a:defRPr sz="1012" b="1"/>
            </a:lvl3pPr>
            <a:lvl4pPr marL="771489" indent="0">
              <a:buNone/>
              <a:defRPr sz="900" b="1"/>
            </a:lvl4pPr>
            <a:lvl5pPr marL="1028651" indent="0">
              <a:buNone/>
              <a:defRPr sz="900" b="1"/>
            </a:lvl5pPr>
            <a:lvl6pPr marL="1285813" indent="0">
              <a:buNone/>
              <a:defRPr sz="900" b="1"/>
            </a:lvl6pPr>
            <a:lvl7pPr marL="1542976" indent="0">
              <a:buNone/>
              <a:defRPr sz="900" b="1"/>
            </a:lvl7pPr>
            <a:lvl8pPr marL="1800139" indent="0">
              <a:buNone/>
              <a:defRPr sz="900" b="1"/>
            </a:lvl8pPr>
            <a:lvl9pPr marL="2057302" indent="0">
              <a:buNone/>
              <a:defRPr sz="9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2" y="3622017"/>
            <a:ext cx="2914651" cy="531631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62EE6-9E6F-4635-BCCD-BA5A27A47991}" type="datetimeFigureOut">
              <a:rPr kumimoji="1" lang="ja-JP" altLang="en-US" smtClean="0"/>
              <a:t>2025/6/20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78340-C0E8-4F86-B4CE-394074B1B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934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62EE6-9E6F-4635-BCCD-BA5A27A47991}" type="datetimeFigureOut">
              <a:rPr kumimoji="1" lang="ja-JP" altLang="en-US" smtClean="0"/>
              <a:t>2025/6/20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78340-C0E8-4F86-B4CE-394074B1B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15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62EE6-9E6F-4635-BCCD-BA5A27A47991}" type="datetimeFigureOut">
              <a:rPr kumimoji="1" lang="ja-JP" altLang="en-US" smtClean="0"/>
              <a:t>2025/6/20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78340-C0E8-4F86-B4CE-394074B1B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350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03" y="660401"/>
            <a:ext cx="2211705" cy="2311396"/>
          </a:xfrm>
        </p:spPr>
        <p:txBody>
          <a:bodyPr anchor="b">
            <a:normAutofit/>
          </a:bodyPr>
          <a:lstStyle>
            <a:lvl1pPr>
              <a:defRPr sz="1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4650" y="1430867"/>
            <a:ext cx="3471862" cy="7044266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203" y="2971800"/>
            <a:ext cx="2211705" cy="5503335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900"/>
            </a:lvl1pPr>
            <a:lvl2pPr marL="257163" indent="0">
              <a:buNone/>
              <a:defRPr sz="674"/>
            </a:lvl2pPr>
            <a:lvl3pPr marL="514326" indent="0">
              <a:buNone/>
              <a:defRPr sz="563"/>
            </a:lvl3pPr>
            <a:lvl4pPr marL="771489" indent="0">
              <a:buNone/>
              <a:defRPr sz="507"/>
            </a:lvl4pPr>
            <a:lvl5pPr marL="1028651" indent="0">
              <a:buNone/>
              <a:defRPr sz="507"/>
            </a:lvl5pPr>
            <a:lvl6pPr marL="1285813" indent="0">
              <a:buNone/>
              <a:defRPr sz="507"/>
            </a:lvl6pPr>
            <a:lvl7pPr marL="1542976" indent="0">
              <a:buNone/>
              <a:defRPr sz="507"/>
            </a:lvl7pPr>
            <a:lvl8pPr marL="1800139" indent="0">
              <a:buNone/>
              <a:defRPr sz="507"/>
            </a:lvl8pPr>
            <a:lvl9pPr marL="2057302" indent="0">
              <a:buNone/>
              <a:defRPr sz="50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62EE6-9E6F-4635-BCCD-BA5A27A47991}" type="datetimeFigureOut">
              <a:rPr kumimoji="1" lang="ja-JP" altLang="en-US" smtClean="0"/>
              <a:t>2025/6/20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78340-C0E8-4F86-B4CE-394074B1B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2945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03" y="660400"/>
            <a:ext cx="2211705" cy="2311400"/>
          </a:xfrm>
        </p:spPr>
        <p:txBody>
          <a:bodyPr anchor="b">
            <a:normAutofit/>
          </a:bodyPr>
          <a:lstStyle>
            <a:lvl1pPr>
              <a:defRPr sz="1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4650" y="1430867"/>
            <a:ext cx="3471862" cy="7044266"/>
          </a:xfrm>
        </p:spPr>
        <p:txBody>
          <a:bodyPr/>
          <a:lstStyle>
            <a:lvl1pPr marL="0" indent="0">
              <a:buNone/>
              <a:defRPr sz="1800"/>
            </a:lvl1pPr>
            <a:lvl2pPr marL="257163" indent="0">
              <a:buNone/>
              <a:defRPr sz="1575"/>
            </a:lvl2pPr>
            <a:lvl3pPr marL="514326" indent="0">
              <a:buNone/>
              <a:defRPr sz="1350"/>
            </a:lvl3pPr>
            <a:lvl4pPr marL="771489" indent="0">
              <a:buNone/>
              <a:defRPr sz="1125"/>
            </a:lvl4pPr>
            <a:lvl5pPr marL="1028651" indent="0">
              <a:buNone/>
              <a:defRPr sz="1125"/>
            </a:lvl5pPr>
            <a:lvl6pPr marL="1285813" indent="0">
              <a:buNone/>
              <a:defRPr sz="1125"/>
            </a:lvl6pPr>
            <a:lvl7pPr marL="1542976" indent="0">
              <a:buNone/>
              <a:defRPr sz="1125"/>
            </a:lvl7pPr>
            <a:lvl8pPr marL="1800139" indent="0">
              <a:buNone/>
              <a:defRPr sz="1125"/>
            </a:lvl8pPr>
            <a:lvl9pPr marL="2057302" indent="0">
              <a:buNone/>
              <a:defRPr sz="1125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203" y="2971799"/>
            <a:ext cx="2211705" cy="5503334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900"/>
            </a:lvl1pPr>
            <a:lvl2pPr marL="257163" indent="0">
              <a:buNone/>
              <a:defRPr sz="674"/>
            </a:lvl2pPr>
            <a:lvl3pPr marL="514326" indent="0">
              <a:buNone/>
              <a:defRPr sz="563"/>
            </a:lvl3pPr>
            <a:lvl4pPr marL="771489" indent="0">
              <a:buNone/>
              <a:defRPr sz="507"/>
            </a:lvl4pPr>
            <a:lvl5pPr marL="1028651" indent="0">
              <a:buNone/>
              <a:defRPr sz="507"/>
            </a:lvl5pPr>
            <a:lvl6pPr marL="1285813" indent="0">
              <a:buNone/>
              <a:defRPr sz="507"/>
            </a:lvl6pPr>
            <a:lvl7pPr marL="1542976" indent="0">
              <a:buNone/>
              <a:defRPr sz="507"/>
            </a:lvl7pPr>
            <a:lvl8pPr marL="1800139" indent="0">
              <a:buNone/>
              <a:defRPr sz="507"/>
            </a:lvl8pPr>
            <a:lvl9pPr marL="2057302" indent="0">
              <a:buNone/>
              <a:defRPr sz="50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62EE6-9E6F-4635-BCCD-BA5A27A47991}" type="datetimeFigureOut">
              <a:rPr kumimoji="1" lang="ja-JP" altLang="en-US" smtClean="0"/>
              <a:t>2025/6/20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78340-C0E8-4F86-B4CE-394074B1B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1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FBF9FB">
                <a:lumMod val="51000"/>
                <a:lumOff val="49000"/>
                <a:alpha val="89000"/>
              </a:srgb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5384" y="528320"/>
            <a:ext cx="5915025" cy="1914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384" y="2641602"/>
            <a:ext cx="5915025" cy="6285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6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1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4362EE6-9E6F-4635-BCCD-BA5A27A47991}" type="datetimeFigureOut">
              <a:rPr kumimoji="1" lang="ja-JP" altLang="en-US" smtClean="0"/>
              <a:t>2025/6/20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6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1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7360" y="9181396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1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78340-C0E8-4F86-B4CE-394074B1B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1901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816" r:id="rId13"/>
  </p:sldLayoutIdLst>
  <p:txStyles>
    <p:titleStyle>
      <a:lvl1pPr algn="l" defTabSz="514326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1" indent="-128581" algn="l" defTabSz="514326" rtl="0" eaLnBrk="1" latinLnBrk="0" hangingPunct="1">
        <a:lnSpc>
          <a:spcPct val="90000"/>
        </a:lnSpc>
        <a:spcBef>
          <a:spcPts val="563"/>
        </a:spcBef>
        <a:buFont typeface="Wingdings 2" pitchFamily="18" charset="2"/>
        <a:buChar char="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44" indent="-128581" algn="l" defTabSz="514326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07" indent="-128581" algn="l" defTabSz="514326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070" indent="-128581" algn="l" defTabSz="514326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kumimoji="1" sz="1012" kern="1200">
          <a:solidFill>
            <a:schemeClr val="tx1"/>
          </a:solidFill>
          <a:latin typeface="+mn-lt"/>
          <a:ea typeface="+mn-ea"/>
          <a:cs typeface="+mn-cs"/>
        </a:defRPr>
      </a:lvl4pPr>
      <a:lvl5pPr marL="1157232" indent="-128581" algn="l" defTabSz="514326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kumimoji="1" sz="1012" kern="1200">
          <a:solidFill>
            <a:schemeClr val="tx1"/>
          </a:solidFill>
          <a:latin typeface="+mn-lt"/>
          <a:ea typeface="+mn-ea"/>
          <a:cs typeface="+mn-cs"/>
        </a:defRPr>
      </a:lvl5pPr>
      <a:lvl6pPr marL="1414395" indent="-128581" algn="l" defTabSz="514326" rtl="0" eaLnBrk="1" latinLnBrk="0" hangingPunct="1">
        <a:spcBef>
          <a:spcPct val="20000"/>
        </a:spcBef>
        <a:buFont typeface="Wingdings 2" pitchFamily="18" charset="2"/>
        <a:buChar char=""/>
        <a:defRPr kumimoji="1" sz="1012" kern="1200">
          <a:solidFill>
            <a:schemeClr val="tx1"/>
          </a:solidFill>
          <a:latin typeface="+mn-lt"/>
          <a:ea typeface="+mn-ea"/>
          <a:cs typeface="+mn-cs"/>
        </a:defRPr>
      </a:lvl6pPr>
      <a:lvl7pPr marL="1671558" indent="-128581" algn="l" defTabSz="514326" rtl="0" eaLnBrk="1" latinLnBrk="0" hangingPunct="1">
        <a:spcBef>
          <a:spcPct val="20000"/>
        </a:spcBef>
        <a:buFont typeface="Wingdings 2" pitchFamily="18" charset="2"/>
        <a:buChar char=""/>
        <a:defRPr kumimoji="1" sz="1012" kern="1200">
          <a:solidFill>
            <a:schemeClr val="tx1"/>
          </a:solidFill>
          <a:latin typeface="+mn-lt"/>
          <a:ea typeface="+mn-ea"/>
          <a:cs typeface="+mn-cs"/>
        </a:defRPr>
      </a:lvl7pPr>
      <a:lvl8pPr marL="1928721" indent="-128581" algn="l" defTabSz="514326" rtl="0" eaLnBrk="1" latinLnBrk="0" hangingPunct="1">
        <a:spcBef>
          <a:spcPct val="20000"/>
        </a:spcBef>
        <a:buFont typeface="Wingdings 2" pitchFamily="18" charset="2"/>
        <a:buChar char=""/>
        <a:defRPr kumimoji="1" sz="1012" kern="1200">
          <a:solidFill>
            <a:schemeClr val="tx1"/>
          </a:solidFill>
          <a:latin typeface="+mn-lt"/>
          <a:ea typeface="+mn-ea"/>
          <a:cs typeface="+mn-cs"/>
        </a:defRPr>
      </a:lvl8pPr>
      <a:lvl9pPr marL="2185883" indent="-128581" algn="l" defTabSz="514326" rtl="0" eaLnBrk="1" latinLnBrk="0" hangingPunct="1">
        <a:spcBef>
          <a:spcPct val="20000"/>
        </a:spcBef>
        <a:buFont typeface="Wingdings 2" pitchFamily="18" charset="2"/>
        <a:buChar char=""/>
        <a:defRPr kumimoji="1" sz="10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26" rtl="0" eaLnBrk="1" latinLnBrk="0" hangingPunct="1">
        <a:defRPr kumimoji="1" sz="1012" kern="1200">
          <a:solidFill>
            <a:schemeClr val="tx1"/>
          </a:solidFill>
          <a:latin typeface="+mn-lt"/>
          <a:ea typeface="+mn-ea"/>
          <a:cs typeface="+mn-cs"/>
        </a:defRPr>
      </a:lvl1pPr>
      <a:lvl2pPr marL="257163" algn="l" defTabSz="514326" rtl="0" eaLnBrk="1" latinLnBrk="0" hangingPunct="1">
        <a:defRPr kumimoji="1" sz="1012" kern="1200">
          <a:solidFill>
            <a:schemeClr val="tx1"/>
          </a:solidFill>
          <a:latin typeface="+mn-lt"/>
          <a:ea typeface="+mn-ea"/>
          <a:cs typeface="+mn-cs"/>
        </a:defRPr>
      </a:lvl2pPr>
      <a:lvl3pPr marL="514326" algn="l" defTabSz="514326" rtl="0" eaLnBrk="1" latinLnBrk="0" hangingPunct="1">
        <a:defRPr kumimoji="1" sz="1012" kern="1200">
          <a:solidFill>
            <a:schemeClr val="tx1"/>
          </a:solidFill>
          <a:latin typeface="+mn-lt"/>
          <a:ea typeface="+mn-ea"/>
          <a:cs typeface="+mn-cs"/>
        </a:defRPr>
      </a:lvl3pPr>
      <a:lvl4pPr marL="771489" algn="l" defTabSz="514326" rtl="0" eaLnBrk="1" latinLnBrk="0" hangingPunct="1">
        <a:defRPr kumimoji="1" sz="1012" kern="1200">
          <a:solidFill>
            <a:schemeClr val="tx1"/>
          </a:solidFill>
          <a:latin typeface="+mn-lt"/>
          <a:ea typeface="+mn-ea"/>
          <a:cs typeface="+mn-cs"/>
        </a:defRPr>
      </a:lvl4pPr>
      <a:lvl5pPr marL="1028651" algn="l" defTabSz="514326" rtl="0" eaLnBrk="1" latinLnBrk="0" hangingPunct="1">
        <a:defRPr kumimoji="1" sz="1012" kern="1200">
          <a:solidFill>
            <a:schemeClr val="tx1"/>
          </a:solidFill>
          <a:latin typeface="+mn-lt"/>
          <a:ea typeface="+mn-ea"/>
          <a:cs typeface="+mn-cs"/>
        </a:defRPr>
      </a:lvl5pPr>
      <a:lvl6pPr marL="1285813" algn="l" defTabSz="514326" rtl="0" eaLnBrk="1" latinLnBrk="0" hangingPunct="1">
        <a:defRPr kumimoji="1" sz="1012" kern="1200">
          <a:solidFill>
            <a:schemeClr val="tx1"/>
          </a:solidFill>
          <a:latin typeface="+mn-lt"/>
          <a:ea typeface="+mn-ea"/>
          <a:cs typeface="+mn-cs"/>
        </a:defRPr>
      </a:lvl6pPr>
      <a:lvl7pPr marL="1542976" algn="l" defTabSz="514326" rtl="0" eaLnBrk="1" latinLnBrk="0" hangingPunct="1">
        <a:defRPr kumimoji="1" sz="1012" kern="1200">
          <a:solidFill>
            <a:schemeClr val="tx1"/>
          </a:solidFill>
          <a:latin typeface="+mn-lt"/>
          <a:ea typeface="+mn-ea"/>
          <a:cs typeface="+mn-cs"/>
        </a:defRPr>
      </a:lvl7pPr>
      <a:lvl8pPr marL="1800139" algn="l" defTabSz="514326" rtl="0" eaLnBrk="1" latinLnBrk="0" hangingPunct="1">
        <a:defRPr kumimoji="1" sz="1012" kern="1200">
          <a:solidFill>
            <a:schemeClr val="tx1"/>
          </a:solidFill>
          <a:latin typeface="+mn-lt"/>
          <a:ea typeface="+mn-ea"/>
          <a:cs typeface="+mn-cs"/>
        </a:defRPr>
      </a:lvl8pPr>
      <a:lvl9pPr marL="2057302" algn="l" defTabSz="514326" rtl="0" eaLnBrk="1" latinLnBrk="0" hangingPunct="1">
        <a:defRPr kumimoji="1" sz="10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FBF9FB">
                <a:lumMod val="51000"/>
                <a:lumOff val="49000"/>
                <a:alpha val="89000"/>
              </a:srgb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5384" y="528320"/>
            <a:ext cx="5915025" cy="1914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384" y="2641602"/>
            <a:ext cx="5915025" cy="6285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6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1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4362EE6-9E6F-4635-BCCD-BA5A27A47991}" type="datetimeFigureOut">
              <a:rPr kumimoji="1" lang="ja-JP" altLang="en-US" smtClean="0"/>
              <a:t>2025/6/20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6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1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7360" y="9181396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1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78340-C0E8-4F86-B4CE-394074B1B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3319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514326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1" indent="-128581" algn="l" defTabSz="514326" rtl="0" eaLnBrk="1" latinLnBrk="0" hangingPunct="1">
        <a:lnSpc>
          <a:spcPct val="90000"/>
        </a:lnSpc>
        <a:spcBef>
          <a:spcPts val="563"/>
        </a:spcBef>
        <a:buFont typeface="Wingdings 2" pitchFamily="18" charset="2"/>
        <a:buChar char="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44" indent="-128581" algn="l" defTabSz="514326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07" indent="-128581" algn="l" defTabSz="514326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070" indent="-128581" algn="l" defTabSz="514326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kumimoji="1" sz="1012" kern="1200">
          <a:solidFill>
            <a:schemeClr val="tx1"/>
          </a:solidFill>
          <a:latin typeface="+mn-lt"/>
          <a:ea typeface="+mn-ea"/>
          <a:cs typeface="+mn-cs"/>
        </a:defRPr>
      </a:lvl4pPr>
      <a:lvl5pPr marL="1157232" indent="-128581" algn="l" defTabSz="514326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kumimoji="1" sz="1012" kern="1200">
          <a:solidFill>
            <a:schemeClr val="tx1"/>
          </a:solidFill>
          <a:latin typeface="+mn-lt"/>
          <a:ea typeface="+mn-ea"/>
          <a:cs typeface="+mn-cs"/>
        </a:defRPr>
      </a:lvl5pPr>
      <a:lvl6pPr marL="1414395" indent="-128581" algn="l" defTabSz="514326" rtl="0" eaLnBrk="1" latinLnBrk="0" hangingPunct="1">
        <a:spcBef>
          <a:spcPct val="20000"/>
        </a:spcBef>
        <a:buFont typeface="Wingdings 2" pitchFamily="18" charset="2"/>
        <a:buChar char=""/>
        <a:defRPr kumimoji="1" sz="1012" kern="1200">
          <a:solidFill>
            <a:schemeClr val="tx1"/>
          </a:solidFill>
          <a:latin typeface="+mn-lt"/>
          <a:ea typeface="+mn-ea"/>
          <a:cs typeface="+mn-cs"/>
        </a:defRPr>
      </a:lvl6pPr>
      <a:lvl7pPr marL="1671558" indent="-128581" algn="l" defTabSz="514326" rtl="0" eaLnBrk="1" latinLnBrk="0" hangingPunct="1">
        <a:spcBef>
          <a:spcPct val="20000"/>
        </a:spcBef>
        <a:buFont typeface="Wingdings 2" pitchFamily="18" charset="2"/>
        <a:buChar char=""/>
        <a:defRPr kumimoji="1" sz="1012" kern="1200">
          <a:solidFill>
            <a:schemeClr val="tx1"/>
          </a:solidFill>
          <a:latin typeface="+mn-lt"/>
          <a:ea typeface="+mn-ea"/>
          <a:cs typeface="+mn-cs"/>
        </a:defRPr>
      </a:lvl7pPr>
      <a:lvl8pPr marL="1928721" indent="-128581" algn="l" defTabSz="514326" rtl="0" eaLnBrk="1" latinLnBrk="0" hangingPunct="1">
        <a:spcBef>
          <a:spcPct val="20000"/>
        </a:spcBef>
        <a:buFont typeface="Wingdings 2" pitchFamily="18" charset="2"/>
        <a:buChar char=""/>
        <a:defRPr kumimoji="1" sz="1012" kern="1200">
          <a:solidFill>
            <a:schemeClr val="tx1"/>
          </a:solidFill>
          <a:latin typeface="+mn-lt"/>
          <a:ea typeface="+mn-ea"/>
          <a:cs typeface="+mn-cs"/>
        </a:defRPr>
      </a:lvl8pPr>
      <a:lvl9pPr marL="2185883" indent="-128581" algn="l" defTabSz="514326" rtl="0" eaLnBrk="1" latinLnBrk="0" hangingPunct="1">
        <a:spcBef>
          <a:spcPct val="20000"/>
        </a:spcBef>
        <a:buFont typeface="Wingdings 2" pitchFamily="18" charset="2"/>
        <a:buChar char=""/>
        <a:defRPr kumimoji="1" sz="10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26" rtl="0" eaLnBrk="1" latinLnBrk="0" hangingPunct="1">
        <a:defRPr kumimoji="1" sz="1012" kern="1200">
          <a:solidFill>
            <a:schemeClr val="tx1"/>
          </a:solidFill>
          <a:latin typeface="+mn-lt"/>
          <a:ea typeface="+mn-ea"/>
          <a:cs typeface="+mn-cs"/>
        </a:defRPr>
      </a:lvl1pPr>
      <a:lvl2pPr marL="257163" algn="l" defTabSz="514326" rtl="0" eaLnBrk="1" latinLnBrk="0" hangingPunct="1">
        <a:defRPr kumimoji="1" sz="1012" kern="1200">
          <a:solidFill>
            <a:schemeClr val="tx1"/>
          </a:solidFill>
          <a:latin typeface="+mn-lt"/>
          <a:ea typeface="+mn-ea"/>
          <a:cs typeface="+mn-cs"/>
        </a:defRPr>
      </a:lvl2pPr>
      <a:lvl3pPr marL="514326" algn="l" defTabSz="514326" rtl="0" eaLnBrk="1" latinLnBrk="0" hangingPunct="1">
        <a:defRPr kumimoji="1" sz="1012" kern="1200">
          <a:solidFill>
            <a:schemeClr val="tx1"/>
          </a:solidFill>
          <a:latin typeface="+mn-lt"/>
          <a:ea typeface="+mn-ea"/>
          <a:cs typeface="+mn-cs"/>
        </a:defRPr>
      </a:lvl3pPr>
      <a:lvl4pPr marL="771489" algn="l" defTabSz="514326" rtl="0" eaLnBrk="1" latinLnBrk="0" hangingPunct="1">
        <a:defRPr kumimoji="1" sz="1012" kern="1200">
          <a:solidFill>
            <a:schemeClr val="tx1"/>
          </a:solidFill>
          <a:latin typeface="+mn-lt"/>
          <a:ea typeface="+mn-ea"/>
          <a:cs typeface="+mn-cs"/>
        </a:defRPr>
      </a:lvl4pPr>
      <a:lvl5pPr marL="1028651" algn="l" defTabSz="514326" rtl="0" eaLnBrk="1" latinLnBrk="0" hangingPunct="1">
        <a:defRPr kumimoji="1" sz="1012" kern="1200">
          <a:solidFill>
            <a:schemeClr val="tx1"/>
          </a:solidFill>
          <a:latin typeface="+mn-lt"/>
          <a:ea typeface="+mn-ea"/>
          <a:cs typeface="+mn-cs"/>
        </a:defRPr>
      </a:lvl5pPr>
      <a:lvl6pPr marL="1285813" algn="l" defTabSz="514326" rtl="0" eaLnBrk="1" latinLnBrk="0" hangingPunct="1">
        <a:defRPr kumimoji="1" sz="1012" kern="1200">
          <a:solidFill>
            <a:schemeClr val="tx1"/>
          </a:solidFill>
          <a:latin typeface="+mn-lt"/>
          <a:ea typeface="+mn-ea"/>
          <a:cs typeface="+mn-cs"/>
        </a:defRPr>
      </a:lvl6pPr>
      <a:lvl7pPr marL="1542976" algn="l" defTabSz="514326" rtl="0" eaLnBrk="1" latinLnBrk="0" hangingPunct="1">
        <a:defRPr kumimoji="1" sz="1012" kern="1200">
          <a:solidFill>
            <a:schemeClr val="tx1"/>
          </a:solidFill>
          <a:latin typeface="+mn-lt"/>
          <a:ea typeface="+mn-ea"/>
          <a:cs typeface="+mn-cs"/>
        </a:defRPr>
      </a:lvl7pPr>
      <a:lvl8pPr marL="1800139" algn="l" defTabSz="514326" rtl="0" eaLnBrk="1" latinLnBrk="0" hangingPunct="1">
        <a:defRPr kumimoji="1" sz="1012" kern="1200">
          <a:solidFill>
            <a:schemeClr val="tx1"/>
          </a:solidFill>
          <a:latin typeface="+mn-lt"/>
          <a:ea typeface="+mn-ea"/>
          <a:cs typeface="+mn-cs"/>
        </a:defRPr>
      </a:lvl8pPr>
      <a:lvl9pPr marL="2057302" algn="l" defTabSz="514326" rtl="0" eaLnBrk="1" latinLnBrk="0" hangingPunct="1">
        <a:defRPr kumimoji="1" sz="10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7121"/>
            <a:ext cx="6882705" cy="3722563"/>
          </a:xfrm>
          <a:prstGeom prst="rect">
            <a:avLst/>
          </a:prstGeom>
        </p:spPr>
      </p:pic>
      <p:grpSp>
        <p:nvGrpSpPr>
          <p:cNvPr id="10" name="グループ化 9"/>
          <p:cNvGrpSpPr/>
          <p:nvPr/>
        </p:nvGrpSpPr>
        <p:grpSpPr>
          <a:xfrm>
            <a:off x="163253" y="4054355"/>
            <a:ext cx="6406384" cy="1098370"/>
            <a:chOff x="2425357" y="5320637"/>
            <a:chExt cx="4720280" cy="1198307"/>
          </a:xfrm>
        </p:grpSpPr>
        <p:sp>
          <p:nvSpPr>
            <p:cNvPr id="20" name="TextBox 19"/>
            <p:cNvSpPr txBox="1"/>
            <p:nvPr/>
          </p:nvSpPr>
          <p:spPr>
            <a:xfrm>
              <a:off x="2425357" y="5327150"/>
              <a:ext cx="818932" cy="4542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117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[</a:t>
              </a:r>
              <a:r>
                <a:rPr lang="zh-CN" altLang="en-US" sz="2117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日 時</a:t>
              </a:r>
              <a:r>
                <a:rPr lang="en-US" altLang="zh-CN" sz="2117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]</a:t>
              </a:r>
              <a:endParaRPr lang="zh-CN" altLang="en-US" sz="2117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287414" y="5320637"/>
              <a:ext cx="3116163" cy="4542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117" dirty="0">
                  <a:solidFill>
                    <a:srgbClr val="35B597"/>
                  </a:solidFill>
                  <a:latin typeface="+mj-ea"/>
                  <a:ea typeface="+mj-ea"/>
                </a:rPr>
                <a:t>▶▶▶</a:t>
              </a:r>
              <a:r>
                <a:rPr lang="ja-JP" altLang="en-US" sz="2117" dirty="0">
                  <a:solidFill>
                    <a:srgbClr val="35B597"/>
                  </a:solidFill>
                  <a:latin typeface="HGPSoeiKakugothicUB" pitchFamily="34" charset="-128"/>
                  <a:ea typeface="HGPSoeiKakugothicUB" pitchFamily="34" charset="-128"/>
                </a:rPr>
                <a:t> </a:t>
              </a:r>
              <a:r>
                <a:rPr lang="ja-JP" altLang="en-US" sz="2117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令和</a:t>
              </a:r>
              <a:r>
                <a:rPr lang="ja-JP" altLang="en-US" sz="2117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７</a:t>
              </a:r>
              <a:r>
                <a:rPr lang="ja-JP" altLang="en-US" sz="2117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年７</a:t>
              </a:r>
              <a:r>
                <a:rPr lang="zh-CN" altLang="en-US" sz="1411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月</a:t>
              </a:r>
              <a:r>
                <a:rPr lang="ja-JP" altLang="en-US" sz="2117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２４</a:t>
              </a:r>
              <a:r>
                <a:rPr lang="ja-JP" altLang="en-US" sz="1414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日</a:t>
              </a:r>
              <a:r>
                <a:rPr lang="zh-CN" altLang="en-US" sz="1411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（</a:t>
              </a:r>
              <a:r>
                <a:rPr lang="ja-JP" altLang="en-US" sz="1411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木</a:t>
              </a:r>
              <a:r>
                <a:rPr lang="zh-CN" altLang="en-US" sz="1411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）　</a:t>
              </a:r>
              <a:r>
                <a:rPr lang="en-US" altLang="ja-JP" sz="2117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19</a:t>
              </a:r>
              <a:r>
                <a:rPr lang="zh-CN" altLang="en-US" sz="2117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：</a:t>
              </a:r>
              <a:r>
                <a:rPr lang="en-US" altLang="ja-JP" sz="2117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30</a:t>
              </a:r>
              <a:r>
                <a:rPr lang="zh-CN" altLang="en-US" sz="2117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～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286125" y="5858576"/>
              <a:ext cx="3859512" cy="6603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028"/>
                </a:lnSpc>
              </a:pPr>
              <a:r>
                <a:rPr lang="ja-JP" altLang="en-US" sz="2117" dirty="0">
                  <a:solidFill>
                    <a:srgbClr val="35B597"/>
                  </a:solidFill>
                  <a:latin typeface="+mj-ea"/>
                  <a:ea typeface="+mj-ea"/>
                </a:rPr>
                <a:t>▶▶▶</a:t>
              </a:r>
              <a:r>
                <a:rPr lang="ja-JP" altLang="en-US" sz="2117" dirty="0">
                  <a:solidFill>
                    <a:srgbClr val="231815"/>
                  </a:solidFill>
                  <a:latin typeface="HGPSoeiKakugothicUB" pitchFamily="34" charset="-128"/>
                  <a:ea typeface="HGPSoeiKakugothicUB" pitchFamily="34" charset="-128"/>
                </a:rPr>
                <a:t>  </a:t>
              </a:r>
              <a:r>
                <a:rPr lang="ja-JP" altLang="en-US" sz="2117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東京都健康長寿医療センター</a:t>
              </a:r>
              <a:endParaRPr lang="en-US" altLang="ja-JP" sz="2117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  <a:p>
              <a:pPr>
                <a:lnSpc>
                  <a:spcPts val="2028"/>
                </a:lnSpc>
              </a:pPr>
              <a:r>
                <a:rPr lang="ja-JP" altLang="en-US" sz="2117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　　　　　　　　　　　</a:t>
              </a:r>
              <a:r>
                <a:rPr lang="en-US" altLang="ja-JP" sz="2117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3</a:t>
              </a:r>
              <a:r>
                <a:rPr lang="ja-JP" altLang="en-US" sz="2117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階第</a:t>
              </a:r>
              <a:r>
                <a:rPr lang="en-US" altLang="ja-JP" sz="2117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3</a:t>
              </a:r>
              <a:r>
                <a:rPr lang="ja-JP" altLang="en-US" sz="2117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会議室</a:t>
              </a:r>
              <a:r>
                <a:rPr lang="en-US" altLang="ja-JP" sz="2117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AB</a:t>
              </a:r>
              <a:endParaRPr lang="zh-CN" altLang="en-US" sz="141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425357" y="5871340"/>
              <a:ext cx="818932" cy="4542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117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[</a:t>
              </a:r>
              <a:r>
                <a:rPr lang="zh-CN" altLang="en-US" sz="2117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会 場</a:t>
              </a:r>
              <a:r>
                <a:rPr lang="en-US" altLang="zh-CN" sz="2117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]</a:t>
              </a:r>
              <a:endParaRPr lang="zh-CN" altLang="en-US" sz="2117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4279418" y="9307243"/>
            <a:ext cx="2584589" cy="3118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37" dirty="0">
                <a:latin typeface="MS PGothic" pitchFamily="34" charset="-128"/>
                <a:ea typeface="MS PGothic" pitchFamily="34" charset="-128"/>
              </a:rPr>
              <a:t>０３</a:t>
            </a:r>
            <a:r>
              <a:rPr lang="en-US" altLang="zh-CN" sz="1437" dirty="0">
                <a:latin typeface="MS PGothic" pitchFamily="34" charset="-128"/>
                <a:ea typeface="MS PGothic" pitchFamily="34" charset="-128"/>
              </a:rPr>
              <a:t>-</a:t>
            </a:r>
            <a:r>
              <a:rPr lang="ja-JP" altLang="en-US" sz="1437" dirty="0">
                <a:latin typeface="MS PGothic" pitchFamily="34" charset="-128"/>
                <a:ea typeface="MS PGothic" pitchFamily="34" charset="-128"/>
              </a:rPr>
              <a:t>３９６４</a:t>
            </a:r>
            <a:r>
              <a:rPr lang="en-US" altLang="zh-CN" sz="1437" dirty="0">
                <a:latin typeface="MS PGothic" pitchFamily="34" charset="-128"/>
                <a:ea typeface="MS PGothic" pitchFamily="34" charset="-128"/>
              </a:rPr>
              <a:t>-</a:t>
            </a:r>
            <a:r>
              <a:rPr lang="ja-JP" altLang="en-US" sz="1437" dirty="0">
                <a:latin typeface="MS PGothic" pitchFamily="34" charset="-128"/>
                <a:ea typeface="MS PGothic" pitchFamily="34" charset="-128"/>
              </a:rPr>
              <a:t>１１４１（</a:t>
            </a:r>
            <a:r>
              <a:rPr lang="ja-JP" altLang="en-US" sz="1437" dirty="0">
                <a:latin typeface="MS PGothic" pitchFamily="34" charset="-128"/>
                <a:ea typeface="MS PGothic" pitchFamily="34" charset="-128"/>
              </a:rPr>
              <a:t>内線</a:t>
            </a:r>
            <a:r>
              <a:rPr lang="en-US" altLang="ja-JP" sz="1437" dirty="0">
                <a:latin typeface="MS PGothic" pitchFamily="34" charset="-128"/>
                <a:ea typeface="MS PGothic" pitchFamily="34" charset="-128"/>
              </a:rPr>
              <a:t>1138</a:t>
            </a:r>
            <a:r>
              <a:rPr lang="ja-JP" altLang="en-US" sz="1437" dirty="0">
                <a:latin typeface="MS PGothic" pitchFamily="34" charset="-128"/>
                <a:ea typeface="MS PGothic" pitchFamily="34" charset="-128"/>
              </a:rPr>
              <a:t>）</a:t>
            </a:r>
            <a:endParaRPr lang="zh-CN" altLang="en-US" sz="1437" dirty="0"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8480" y="1031943"/>
            <a:ext cx="3125996" cy="52503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2823" b="1" dirty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令和</a:t>
            </a:r>
            <a:r>
              <a:rPr lang="ja-JP" altLang="en-US" sz="2823" b="1" dirty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７</a:t>
            </a:r>
            <a:r>
              <a:rPr lang="ja-JP" altLang="en-US" sz="2823" b="1" dirty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年度</a:t>
            </a:r>
            <a:r>
              <a:rPr lang="ja-JP" altLang="en-US" sz="2823" b="1" dirty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第</a:t>
            </a:r>
            <a:r>
              <a:rPr lang="en-US" altLang="ja-JP" sz="2823" b="1" dirty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</a:t>
            </a:r>
            <a:r>
              <a:rPr lang="ja-JP" altLang="en-US" sz="2823" b="1" dirty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回</a:t>
            </a:r>
            <a:endParaRPr lang="zh-CN" altLang="en-US" sz="2823" b="1" dirty="0">
              <a:solidFill>
                <a:srgbClr val="0070C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192" y="6929333"/>
            <a:ext cx="2635394" cy="7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791" y="7279208"/>
            <a:ext cx="3079918" cy="9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078" y="7994723"/>
            <a:ext cx="3016414" cy="8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982" y="7638879"/>
            <a:ext cx="3397436" cy="10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8" name="TextBox 67"/>
          <p:cNvSpPr txBox="1"/>
          <p:nvPr/>
        </p:nvSpPr>
        <p:spPr>
          <a:xfrm>
            <a:off x="245434" y="5128234"/>
            <a:ext cx="6512142" cy="32635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ts val="2734"/>
              </a:lnSpc>
            </a:pPr>
            <a:r>
              <a:rPr lang="ja-JP" altLang="en-US" sz="1964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演題</a:t>
            </a:r>
            <a:r>
              <a:rPr lang="ja-JP" altLang="en-US" sz="1797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en-US" altLang="ja-JP" sz="1797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【</a:t>
            </a:r>
            <a:r>
              <a:rPr lang="ja-JP" altLang="en-US" sz="1797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胃癌の診断から</a:t>
            </a:r>
            <a:r>
              <a:rPr lang="en-US" altLang="ja-JP" sz="1797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</a:t>
            </a:r>
            <a:r>
              <a:rPr lang="ja-JP" altLang="en-US" sz="1797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週間後に急性呼吸循環不全で逝去した　　</a:t>
            </a:r>
            <a:endParaRPr lang="en-US" altLang="ja-JP" sz="1797" b="1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lnSpc>
                <a:spcPts val="2734"/>
              </a:lnSpc>
            </a:pPr>
            <a:r>
              <a:rPr lang="ja-JP" altLang="en-US" sz="1797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1797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　</a:t>
            </a:r>
            <a:r>
              <a:rPr lang="en-US" altLang="ja-JP" sz="1797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70</a:t>
            </a:r>
            <a:r>
              <a:rPr lang="ja-JP" altLang="en-US" sz="1797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歳女性</a:t>
            </a:r>
            <a:r>
              <a:rPr lang="en-US" altLang="ja-JP" sz="1797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】</a:t>
            </a:r>
            <a:endParaRPr lang="en-US" altLang="ja-JP" sz="1797" b="1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lnSpc>
                <a:spcPts val="2734"/>
              </a:lnSpc>
            </a:pPr>
            <a:r>
              <a:rPr lang="ja-JP" altLang="en-US" sz="2117" b="1" dirty="0">
                <a:solidFill>
                  <a:srgbClr val="35B597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●　主治医</a:t>
            </a:r>
            <a:endParaRPr lang="en-US" altLang="ja-JP" sz="2117" b="1" dirty="0">
              <a:solidFill>
                <a:srgbClr val="35B597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just">
              <a:lnSpc>
                <a:spcPts val="2734"/>
              </a:lnSpc>
            </a:pPr>
            <a:r>
              <a:rPr lang="ja-JP" altLang="en-US" sz="2117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</a:t>
            </a:r>
            <a:r>
              <a:rPr lang="ja-JP" altLang="en-US" sz="2117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二見　崇太郎</a:t>
            </a:r>
            <a:r>
              <a:rPr lang="ja-JP" altLang="en-US" sz="2117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2117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医師</a:t>
            </a:r>
            <a:r>
              <a:rPr lang="en-US" altLang="ja-JP" sz="2117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    (</a:t>
            </a:r>
            <a:r>
              <a:rPr lang="ja-JP" altLang="en-US" sz="2117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循環器内科）</a:t>
            </a:r>
            <a:endParaRPr lang="en-US" altLang="ja-JP" sz="2117" b="1" kern="5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just">
              <a:lnSpc>
                <a:spcPts val="2734"/>
              </a:lnSpc>
            </a:pPr>
            <a:r>
              <a:rPr lang="ja-JP" altLang="en-US" sz="2117" b="1" dirty="0">
                <a:solidFill>
                  <a:srgbClr val="35B597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●　病理</a:t>
            </a:r>
            <a:endParaRPr lang="en-US" altLang="ja-JP" sz="2117" b="1" dirty="0">
              <a:solidFill>
                <a:srgbClr val="35B597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lnSpc>
                <a:spcPts val="2734"/>
              </a:lnSpc>
            </a:pPr>
            <a:r>
              <a:rPr lang="ja-JP" altLang="en-US" sz="2117" b="1" dirty="0">
                <a:solidFill>
                  <a:srgbClr val="35B597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</a:t>
            </a:r>
            <a:r>
              <a:rPr lang="ja-JP" altLang="en-US" sz="2117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新井　冨生 </a:t>
            </a:r>
            <a:r>
              <a:rPr lang="ja-JP" altLang="en-US" sz="2117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医師     </a:t>
            </a:r>
            <a:r>
              <a:rPr lang="en-US" altLang="ja-JP" sz="2117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(</a:t>
            </a:r>
            <a:r>
              <a:rPr lang="ja-JP" altLang="en-US" sz="2117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病理診断科）    </a:t>
            </a:r>
            <a:endParaRPr lang="en-US" altLang="ja-JP" sz="2117" b="1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lnSpc>
                <a:spcPts val="2734"/>
              </a:lnSpc>
            </a:pPr>
            <a:r>
              <a:rPr lang="ja-JP" altLang="en-US" sz="2117" b="1" dirty="0">
                <a:solidFill>
                  <a:srgbClr val="35B597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●　司会　　　</a:t>
            </a:r>
            <a:endParaRPr lang="en-US" altLang="ja-JP" sz="2117" b="1" dirty="0">
              <a:solidFill>
                <a:srgbClr val="35B597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lnSpc>
                <a:spcPts val="2734"/>
              </a:lnSpc>
            </a:pPr>
            <a:r>
              <a:rPr lang="en-US" altLang="ja-JP" sz="2117" b="1" dirty="0">
                <a:solidFill>
                  <a:srgbClr val="35B597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      </a:t>
            </a:r>
            <a:r>
              <a:rPr lang="ja-JP" altLang="en-US" sz="2117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石川　讓治</a:t>
            </a:r>
            <a:r>
              <a:rPr lang="ja-JP" altLang="en-US" sz="2117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医師     </a:t>
            </a:r>
            <a:r>
              <a:rPr lang="en-US" altLang="ja-JP" sz="2117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(</a:t>
            </a:r>
            <a:r>
              <a:rPr lang="ja-JP" altLang="en-US" sz="2117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循環器内科）</a:t>
            </a:r>
            <a:r>
              <a:rPr lang="ja-JP" altLang="en-US" sz="2117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</a:t>
            </a:r>
            <a:endParaRPr lang="en-US" altLang="ja-JP" sz="2117" b="1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lnSpc>
                <a:spcPts val="2734"/>
              </a:lnSpc>
            </a:pPr>
            <a:r>
              <a:rPr lang="ja-JP" altLang="en-US" sz="2117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 </a:t>
            </a:r>
            <a:r>
              <a:rPr lang="ja-JP" altLang="en-US" sz="2117" b="1" dirty="0" err="1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藤ヶ</a:t>
            </a:r>
            <a:r>
              <a:rPr lang="ja-JP" altLang="en-US" sz="2117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﨑 浩人 </a:t>
            </a:r>
            <a:r>
              <a:rPr lang="ja-JP" altLang="en-US" sz="2117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2117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医師</a:t>
            </a:r>
            <a:r>
              <a:rPr lang="ja-JP" altLang="en-US" sz="2117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2117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 </a:t>
            </a:r>
            <a:r>
              <a:rPr lang="en-US" altLang="ja-JP" sz="2117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(</a:t>
            </a:r>
            <a:r>
              <a:rPr lang="ja-JP" altLang="en-US" sz="2117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豊島病院　</a:t>
            </a:r>
            <a:r>
              <a:rPr lang="ja-JP" altLang="en-US" sz="2117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神経内科</a:t>
            </a:r>
            <a:r>
              <a:rPr lang="ja-JP" altLang="en-US" sz="2117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）</a:t>
            </a:r>
            <a:endParaRPr lang="zh-CN" altLang="en-US" sz="2117" b="1" kern="5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7709" y="8407274"/>
            <a:ext cx="2896212" cy="2807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35" dirty="0"/>
              <a:t>東京都健康長寿医療センター</a:t>
            </a:r>
            <a:r>
              <a:rPr lang="en-US" altLang="ja-JP" sz="1235" dirty="0"/>
              <a:t>CPC</a:t>
            </a:r>
            <a:r>
              <a:rPr lang="ja-JP" altLang="en-US" sz="1235" dirty="0"/>
              <a:t>委員会</a:t>
            </a:r>
            <a:endParaRPr lang="zh-CN" altLang="en-US" sz="1235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8" y="3612992"/>
            <a:ext cx="6882705" cy="381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457231" y="3636770"/>
            <a:ext cx="6105823" cy="334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588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ご多忙中</a:t>
            </a:r>
            <a:r>
              <a:rPr lang="ja-JP" altLang="en-US" sz="1588" dirty="0">
                <a:solidFill>
                  <a:schemeClr val="bg1"/>
                </a:solidFill>
                <a:latin typeface="HGPSoeiKakugothicUB" pitchFamily="34" charset="-128"/>
                <a:ea typeface="HGPSoeiKakugothicUB" pitchFamily="34" charset="-128"/>
              </a:rPr>
              <a:t>かとは存じますが、多数の先生方のご来場をお待ちしています</a:t>
            </a:r>
            <a:endParaRPr lang="zh-CN" altLang="en-US" sz="1588" dirty="0">
              <a:solidFill>
                <a:schemeClr val="bg1"/>
              </a:solidFill>
              <a:latin typeface="HGPSoeiKakugothicUB" pitchFamily="34" charset="-128"/>
              <a:ea typeface="HGPSoeiKakugothicUB" pitchFamily="34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75326" y="1553228"/>
            <a:ext cx="6414390" cy="936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749" b="1" dirty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東京都</a:t>
            </a:r>
            <a:r>
              <a:rPr lang="ja-JP" altLang="en-US" sz="2749" b="1" dirty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健康長寿医療センター・豊島病院</a:t>
            </a:r>
            <a:endParaRPr lang="en-US" altLang="ja-JP" sz="2749" b="1" dirty="0">
              <a:solidFill>
                <a:srgbClr val="0070C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2749" b="1" dirty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　　　　　　　　　　　　　合同公開</a:t>
            </a:r>
            <a:r>
              <a:rPr lang="en-US" altLang="ja-JP" sz="2749" b="1" dirty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CPC</a:t>
            </a:r>
            <a:r>
              <a:rPr lang="ja-JP" altLang="en-US" sz="2749" b="1" dirty="0">
                <a:latin typeface="+mj-ea"/>
                <a:ea typeface="+mj-ea"/>
              </a:rPr>
              <a:t>　　</a:t>
            </a:r>
            <a:r>
              <a:rPr lang="ja-JP" altLang="en-US" sz="2749" b="1" dirty="0"/>
              <a:t>　　　　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323518" y="9338405"/>
            <a:ext cx="1807103" cy="2807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35" dirty="0"/>
              <a:t>地域連携課 医療</a:t>
            </a:r>
            <a:r>
              <a:rPr lang="ja-JP" altLang="en-US" sz="1235" dirty="0"/>
              <a:t>連携係</a:t>
            </a:r>
          </a:p>
        </p:txBody>
      </p:sp>
      <p:sp>
        <p:nvSpPr>
          <p:cNvPr id="24" name="TextBox 7"/>
          <p:cNvSpPr txBox="1"/>
          <p:nvPr/>
        </p:nvSpPr>
        <p:spPr>
          <a:xfrm>
            <a:off x="617693" y="8690310"/>
            <a:ext cx="5647316" cy="470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35" dirty="0"/>
              <a:t>※</a:t>
            </a:r>
            <a:r>
              <a:rPr lang="ja-JP" altLang="en-US" sz="1235" dirty="0"/>
              <a:t>本公開</a:t>
            </a:r>
            <a:r>
              <a:rPr lang="en-US" altLang="ja-JP" sz="1235" dirty="0"/>
              <a:t>CPC</a:t>
            </a:r>
            <a:r>
              <a:rPr lang="ja-JP" altLang="en-US" sz="1235" dirty="0"/>
              <a:t>は日医生涯教育制度　</a:t>
            </a:r>
            <a:r>
              <a:rPr lang="en-US" altLang="ja-JP" sz="1235" dirty="0"/>
              <a:t>30</a:t>
            </a:r>
            <a:r>
              <a:rPr lang="ja-JP" altLang="en-US" sz="1235" dirty="0"/>
              <a:t>分で</a:t>
            </a:r>
            <a:r>
              <a:rPr lang="en-US" altLang="ja-JP" sz="1235" dirty="0"/>
              <a:t>0.5</a:t>
            </a:r>
            <a:r>
              <a:rPr lang="ja-JP" altLang="en-US" sz="1235" dirty="0"/>
              <a:t>単位</a:t>
            </a:r>
            <a:endParaRPr lang="en-US" altLang="ja-JP" sz="1235" dirty="0"/>
          </a:p>
          <a:p>
            <a:r>
              <a:rPr lang="ja-JP" altLang="en-US" sz="1235" dirty="0"/>
              <a:t>　（ホームページ：日本医師会生涯教育制度　体験学習　申請方法ご確認下さい）　</a:t>
            </a:r>
            <a:endParaRPr lang="zh-CN" altLang="en-US" sz="1235" dirty="0"/>
          </a:p>
        </p:txBody>
      </p:sp>
      <p:grpSp>
        <p:nvGrpSpPr>
          <p:cNvPr id="11" name="グループ化 10"/>
          <p:cNvGrpSpPr/>
          <p:nvPr/>
        </p:nvGrpSpPr>
        <p:grpSpPr>
          <a:xfrm>
            <a:off x="3441351" y="9327941"/>
            <a:ext cx="898195" cy="301641"/>
            <a:chOff x="445189" y="9395920"/>
            <a:chExt cx="914828" cy="307227"/>
          </a:xfrm>
        </p:grpSpPr>
        <p:pic>
          <p:nvPicPr>
            <p:cNvPr id="1033" name="Picture 9"/>
            <p:cNvPicPr>
              <a:picLocks noChangeAspect="1" noChangeArrowheads="1"/>
            </p:cNvPicPr>
            <p:nvPr/>
          </p:nvPicPr>
          <p:blipFill>
            <a:blip r:embed="rId6">
              <a:duotone>
                <a:prstClr val="black"/>
                <a:srgbClr val="FFFF57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5189" y="9395920"/>
              <a:ext cx="914828" cy="307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テキスト ボックス 4"/>
            <p:cNvSpPr txBox="1"/>
            <p:nvPr/>
          </p:nvSpPr>
          <p:spPr>
            <a:xfrm>
              <a:off x="600656" y="9433233"/>
              <a:ext cx="58465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982" b="1" dirty="0"/>
                <a:t>連絡先</a:t>
              </a:r>
              <a:endParaRPr kumimoji="1" lang="ja-JP" altLang="en-US" sz="982" b="1" dirty="0"/>
            </a:p>
          </p:txBody>
        </p:sp>
      </p:grpSp>
      <p:grpSp>
        <p:nvGrpSpPr>
          <p:cNvPr id="29" name="グループ化 28"/>
          <p:cNvGrpSpPr/>
          <p:nvPr/>
        </p:nvGrpSpPr>
        <p:grpSpPr>
          <a:xfrm>
            <a:off x="363224" y="9317478"/>
            <a:ext cx="948948" cy="301641"/>
            <a:chOff x="330326" y="9244165"/>
            <a:chExt cx="914828" cy="307227"/>
          </a:xfrm>
        </p:grpSpPr>
        <p:pic>
          <p:nvPicPr>
            <p:cNvPr id="31" name="Picture 9"/>
            <p:cNvPicPr>
              <a:picLocks noChangeAspect="1" noChangeArrowheads="1"/>
            </p:cNvPicPr>
            <p:nvPr/>
          </p:nvPicPr>
          <p:blipFill>
            <a:blip r:embed="rId6">
              <a:duotone>
                <a:prstClr val="black"/>
                <a:schemeClr val="accent4">
                  <a:lumMod val="40000"/>
                  <a:lumOff val="60000"/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0326" y="9244165"/>
              <a:ext cx="914828" cy="307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2" name="テキスト ボックス 31"/>
            <p:cNvSpPr txBox="1"/>
            <p:nvPr/>
          </p:nvSpPr>
          <p:spPr>
            <a:xfrm>
              <a:off x="350199" y="9261105"/>
              <a:ext cx="88394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982" b="1" dirty="0"/>
                <a:t>お問合せ先</a:t>
              </a:r>
              <a:endParaRPr kumimoji="1" lang="ja-JP" altLang="en-US" sz="982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518521605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TM02900720[[fn=インテグラル]]</Template>
  <TotalTime>1485</TotalTime>
  <Words>82</Words>
  <Application>Microsoft Office PowerPoint</Application>
  <PresentationFormat>A4 210 x 297 mm</PresentationFormat>
  <Paragraphs>26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3" baseType="lpstr">
      <vt:lpstr>HGPｺﾞｼｯｸE</vt:lpstr>
      <vt:lpstr>HGP創英角ｺﾞｼｯｸUB</vt:lpstr>
      <vt:lpstr>HGP創英角ｺﾞｼｯｸUB</vt:lpstr>
      <vt:lpstr>HGP創英角ﾎﾟｯﾌﾟ体</vt:lpstr>
      <vt:lpstr>ＭＳ Ｐゴシック</vt:lpstr>
      <vt:lpstr>ＭＳ Ｐゴシック</vt:lpstr>
      <vt:lpstr>宋体</vt:lpstr>
      <vt:lpstr>Calibri</vt:lpstr>
      <vt:lpstr>Calibri Light</vt:lpstr>
      <vt:lpstr>Wingdings 2</vt:lpstr>
      <vt:lpstr>HDOfficeLightV0</vt:lpstr>
      <vt:lpstr>1_HDOfficeLightV0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FJ-USER</dc:creator>
  <cp:lastModifiedBy>TMGHadmin</cp:lastModifiedBy>
  <cp:revision>71</cp:revision>
  <cp:lastPrinted>2025-06-20T01:12:29Z</cp:lastPrinted>
  <dcterms:created xsi:type="dcterms:W3CDTF">2018-01-17T04:13:28Z</dcterms:created>
  <dcterms:modified xsi:type="dcterms:W3CDTF">2025-06-20T01:13:35Z</dcterms:modified>
</cp:coreProperties>
</file>